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Lst>
  <p:notesMasterIdLst>
    <p:notesMasterId r:id="rId7"/>
  </p:notesMasterIdLst>
  <p:sldIdLst>
    <p:sldId id="256" r:id="rId2"/>
    <p:sldId id="258" r:id="rId3"/>
    <p:sldId id="567" r:id="rId4"/>
    <p:sldId id="565"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51"/>
    <p:restoredTop sz="96327"/>
  </p:normalViewPr>
  <p:slideViewPr>
    <p:cSldViewPr snapToGrid="0" snapToObjects="1">
      <p:cViewPr varScale="1">
        <p:scale>
          <a:sx n="87" d="100"/>
          <a:sy n="87" d="100"/>
        </p:scale>
        <p:origin x="216" y="592"/>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311CB6-3878-BC4D-A04D-959B8843FAC3}" type="datetimeFigureOut">
              <a:rPr lang="en-US" smtClean="0"/>
              <a:t>9/8/20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54C671-CF75-2D47-828E-E89CD6838EED}" type="slidenum">
              <a:rPr lang="en-US" smtClean="0"/>
              <a:t>‹#›</a:t>
            </a:fld>
            <a:endParaRPr lang="en-US"/>
          </a:p>
        </p:txBody>
      </p:sp>
    </p:spTree>
    <p:extLst>
      <p:ext uri="{BB962C8B-B14F-4D97-AF65-F5344CB8AC3E}">
        <p14:creationId xmlns:p14="http://schemas.microsoft.com/office/powerpoint/2010/main" val="172381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54C671-CF75-2D47-828E-E89CD6838EED}" type="slidenum">
              <a:rPr lang="en-US" smtClean="0"/>
              <a:t>2</a:t>
            </a:fld>
            <a:endParaRPr lang="en-US"/>
          </a:p>
        </p:txBody>
      </p:sp>
    </p:spTree>
    <p:extLst>
      <p:ext uri="{BB962C8B-B14F-4D97-AF65-F5344CB8AC3E}">
        <p14:creationId xmlns:p14="http://schemas.microsoft.com/office/powerpoint/2010/main" val="2868939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Graphic 1" descr="Tag=AccentColor&#10;Flavor=Light&#10;Target=Fill">
            <a:extLst>
              <a:ext uri="{FF2B5EF4-FFF2-40B4-BE49-F238E27FC236}">
                <a16:creationId xmlns:a16="http://schemas.microsoft.com/office/drawing/2014/main" id="{0D57E7FA-E8FC-45AC-868F-CDC8144939D6}"/>
              </a:ext>
            </a:extLst>
          </p:cNvPr>
          <p:cNvSpPr/>
          <p:nvPr/>
        </p:nvSpPr>
        <p:spPr>
          <a:xfrm rot="10800000" flipV="1">
            <a:off x="2599854" y="527562"/>
            <a:ext cx="6992292" cy="5102484"/>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807094A5-EB6F-441D-88F8-CD7A30C84707}"/>
              </a:ext>
            </a:extLst>
          </p:cNvPr>
          <p:cNvSpPr>
            <a:spLocks noGrp="1"/>
          </p:cNvSpPr>
          <p:nvPr>
            <p:ph type="ctrTitle"/>
          </p:nvPr>
        </p:nvSpPr>
        <p:spPr>
          <a:xfrm>
            <a:off x="1508760" y="1591056"/>
            <a:ext cx="5705856" cy="3264408"/>
          </a:xfrm>
        </p:spPr>
        <p:txBody>
          <a:bodyPr anchor="b">
            <a:normAutofit/>
          </a:bodyPr>
          <a:lstStyle>
            <a:lvl1pPr algn="l">
              <a:defRPr sz="4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C7CE1E3-3929-42A6-81B7-056BD88EF353}"/>
              </a:ext>
            </a:extLst>
          </p:cNvPr>
          <p:cNvSpPr>
            <a:spLocks noGrp="1"/>
          </p:cNvSpPr>
          <p:nvPr>
            <p:ph type="subTitle" idx="1"/>
          </p:nvPr>
        </p:nvSpPr>
        <p:spPr>
          <a:xfrm>
            <a:off x="1524000" y="4928616"/>
            <a:ext cx="5705856" cy="996696"/>
          </a:xfrm>
        </p:spPr>
        <p:txBody>
          <a:bodyPr/>
          <a:lstStyle>
            <a:lvl1pPr marL="0" indent="0" algn="l">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CE951E3-0794-422C-AF76-0AD4A7FB19EB}"/>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5" name="Footer Placeholder 4">
            <a:extLst>
              <a:ext uri="{FF2B5EF4-FFF2-40B4-BE49-F238E27FC236}">
                <a16:creationId xmlns:a16="http://schemas.microsoft.com/office/drawing/2014/main" id="{114EBFA8-0291-4D77-A9D9-B17FC2382A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7AC4D4-C4EE-4624-A329-C608A1D5AFE1}"/>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524851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Graphic 1" descr="Tag=AccentColor&#10;Flavor=Light&#10;Target=Fill">
            <a:extLst>
              <a:ext uri="{FF2B5EF4-FFF2-40B4-BE49-F238E27FC236}">
                <a16:creationId xmlns:a16="http://schemas.microsoft.com/office/drawing/2014/main" id="{0EE21C0F-70D8-4F3C-9392-07559C90EE6E}"/>
              </a:ext>
            </a:extLst>
          </p:cNvPr>
          <p:cNvSpPr/>
          <p:nvPr/>
        </p:nvSpPr>
        <p:spPr>
          <a:xfrm rot="10800000" flipH="1" flipV="1">
            <a:off x="684965" y="1332237"/>
            <a:ext cx="5263732" cy="3841102"/>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48DB1DFE-8154-440D-93CF-FEF7860E897F}"/>
              </a:ext>
            </a:extLst>
          </p:cNvPr>
          <p:cNvSpPr>
            <a:spLocks noGrp="1"/>
          </p:cNvSpPr>
          <p:nvPr>
            <p:ph type="title"/>
          </p:nvPr>
        </p:nvSpPr>
        <p:spPr>
          <a:xfrm>
            <a:off x="1399032" y="2523744"/>
            <a:ext cx="3831336" cy="1453896"/>
          </a:xfrm>
        </p:spPr>
        <p:txBody>
          <a:bodyPr anchor="b"/>
          <a:lstStyle>
            <a:lvl1pPr algn="ct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CD9D1F5-05CC-48F3-A314-315EF1703043}"/>
              </a:ext>
            </a:extLst>
          </p:cNvPr>
          <p:cNvSpPr>
            <a:spLocks noGrp="1"/>
          </p:cNvSpPr>
          <p:nvPr>
            <p:ph type="pic" idx="1"/>
          </p:nvPr>
        </p:nvSpPr>
        <p:spPr>
          <a:xfrm>
            <a:off x="6711696" y="640079"/>
            <a:ext cx="4837176" cy="556869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11807DE-1178-4BBB-89D8-9046239C2DE9}"/>
              </a:ext>
            </a:extLst>
          </p:cNvPr>
          <p:cNvSpPr>
            <a:spLocks noGrp="1"/>
          </p:cNvSpPr>
          <p:nvPr>
            <p:ph type="body" sz="half" idx="2"/>
          </p:nvPr>
        </p:nvSpPr>
        <p:spPr>
          <a:xfrm>
            <a:off x="1655064" y="4087368"/>
            <a:ext cx="3319272" cy="649224"/>
          </a:xfrm>
        </p:spPr>
        <p:txBody>
          <a:bodyPr>
            <a:noAutofit/>
          </a:bodyPr>
          <a:lstStyle>
            <a:lvl1pPr marL="0" indent="0" algn="ctr">
              <a:buNone/>
              <a:defRPr sz="2000" cap="all" baseline="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8EA59-A1BC-48B7-9495-6D5C6035B14B}"/>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6" name="Footer Placeholder 5">
            <a:extLst>
              <a:ext uri="{FF2B5EF4-FFF2-40B4-BE49-F238E27FC236}">
                <a16:creationId xmlns:a16="http://schemas.microsoft.com/office/drawing/2014/main" id="{49F85A72-B50F-440E-AAD3-53C099F6D9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C2D00B-4207-4720-8C68-605CAFDD5CA2}"/>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256127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C888B-58B8-4428-8B1D-4E26FC5DD5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14F67B-D516-42FA-A2CA-2DCD37CFE8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2BA5FF-4919-4FF8-9C04-06CE156B762F}"/>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5" name="Footer Placeholder 4">
            <a:extLst>
              <a:ext uri="{FF2B5EF4-FFF2-40B4-BE49-F238E27FC236}">
                <a16:creationId xmlns:a16="http://schemas.microsoft.com/office/drawing/2014/main" id="{CBEDA970-128E-4150-8E5A-A1B056E835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EC6CD1-EE5E-42EF-B76D-BB803BA6AB5E}"/>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2075733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0C2A1B-34CA-4877-9435-D77DF325757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55E5E-4A81-44CC-8D99-F56E625D463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EECF-A221-4ECC-AD9C-E197D516D24C}"/>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5" name="Footer Placeholder 4">
            <a:extLst>
              <a:ext uri="{FF2B5EF4-FFF2-40B4-BE49-F238E27FC236}">
                <a16:creationId xmlns:a16="http://schemas.microsoft.com/office/drawing/2014/main" id="{018F41AE-0DDE-49ED-9F0C-E0E16F599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7FB7-77F0-4C43-B81E-D04B31C953D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36115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C564F-81FE-A44C-9319-B090CEA058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2A6BC3-DE9F-F044-A689-1D98049F8952}"/>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4" name="Footer Placeholder 3">
            <a:extLst>
              <a:ext uri="{FF2B5EF4-FFF2-40B4-BE49-F238E27FC236}">
                <a16:creationId xmlns:a16="http://schemas.microsoft.com/office/drawing/2014/main" id="{857A86CC-365C-3E4C-B1FE-4088B5BC44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39AF9-CACA-CF45-9F8E-E4AAE31D88F9}"/>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16781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2478024" y="537352"/>
            <a:ext cx="8875777" cy="662781"/>
          </a:xfrm>
        </p:spPr>
        <p:txBody>
          <a:bodyPr>
            <a:normAutofit/>
          </a:bodyPr>
          <a:lstStyle>
            <a:lvl1pPr>
              <a:defRPr sz="4000">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2478023" y="1422374"/>
            <a:ext cx="8875777" cy="4749826"/>
          </a:xfrm>
        </p:spPr>
        <p:txBody>
          <a:bodyPr/>
          <a:lstStyle>
            <a:lvl1pPr>
              <a:defRPr>
                <a:solidFill>
                  <a:srgbClr val="002060"/>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0BAE770-8363-44CD-8A22-AB26C5C5361B}"/>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3428F0-E5C2-42A1-AB2F-1A19FFAD19CF}"/>
              </a:ext>
            </a:extLst>
          </p:cNvPr>
          <p:cNvSpPr>
            <a:spLocks noGrp="1"/>
          </p:cNvSpPr>
          <p:nvPr>
            <p:ph type="sldNum" sz="quarter" idx="12"/>
          </p:nvPr>
        </p:nvSpPr>
        <p:spPr/>
        <p:txBody>
          <a:bodyPr/>
          <a:lstStyle/>
          <a:p>
            <a:fld id="{51845F5A-061D-4825-9AE9-D7794091C6CF}" type="slidenum">
              <a:rPr lang="en-US" smtClean="0"/>
              <a:t>‹#›</a:t>
            </a:fld>
            <a:endParaRPr lang="en-US"/>
          </a:p>
        </p:txBody>
      </p:sp>
      <p:grpSp>
        <p:nvGrpSpPr>
          <p:cNvPr id="9" name="Group 8">
            <a:extLst>
              <a:ext uri="{FF2B5EF4-FFF2-40B4-BE49-F238E27FC236}">
                <a16:creationId xmlns:a16="http://schemas.microsoft.com/office/drawing/2014/main" id="{41EB1B3E-B41A-8C43-BC37-526B7A21A4F8}"/>
              </a:ext>
            </a:extLst>
          </p:cNvPr>
          <p:cNvGrpSpPr/>
          <p:nvPr userDrawn="1"/>
        </p:nvGrpSpPr>
        <p:grpSpPr>
          <a:xfrm>
            <a:off x="0" y="315111"/>
            <a:ext cx="3021544" cy="1435442"/>
            <a:chOff x="0" y="315111"/>
            <a:chExt cx="3021544" cy="1435442"/>
          </a:xfrm>
        </p:grpSpPr>
        <p:sp>
          <p:nvSpPr>
            <p:cNvPr id="7" name="Freeform: Shape 6" descr="Tag=AccentColor&#10;Flavor=Light&#10;Target=Fill">
              <a:extLst>
                <a:ext uri="{FF2B5EF4-FFF2-40B4-BE49-F238E27FC236}">
                  <a16:creationId xmlns:a16="http://schemas.microsoft.com/office/drawing/2014/main" id="{13B7BB51-92B8-4089-8DAB-1202A4D1C6A3}"/>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pic>
          <p:nvPicPr>
            <p:cNvPr id="8" name="Picture 7" descr="A picture containing clock, sign, drawing&#10;&#10;Description automatically generated">
              <a:extLst>
                <a:ext uri="{FF2B5EF4-FFF2-40B4-BE49-F238E27FC236}">
                  <a16:creationId xmlns:a16="http://schemas.microsoft.com/office/drawing/2014/main" id="{E8A17676-BBA3-8648-817C-88B0B2BBCC55}"/>
                </a:ext>
              </a:extLst>
            </p:cNvPr>
            <p:cNvPicPr>
              <a:picLocks noChangeAspect="1"/>
            </p:cNvPicPr>
            <p:nvPr userDrawn="1"/>
          </p:nvPicPr>
          <p:blipFill>
            <a:blip r:embed="rId2"/>
            <a:stretch>
              <a:fillRect/>
            </a:stretch>
          </p:blipFill>
          <p:spPr>
            <a:xfrm>
              <a:off x="0" y="510045"/>
              <a:ext cx="2406650" cy="914048"/>
            </a:xfrm>
            <a:prstGeom prst="rect">
              <a:avLst/>
            </a:prstGeom>
          </p:spPr>
        </p:pic>
      </p:grpSp>
    </p:spTree>
    <p:extLst>
      <p:ext uri="{BB962C8B-B14F-4D97-AF65-F5344CB8AC3E}">
        <p14:creationId xmlns:p14="http://schemas.microsoft.com/office/powerpoint/2010/main" val="2438214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Graphic 9" descr="Tag=AccentColor&#10;Flavor=Light&#10;Target=Fill">
            <a:extLst>
              <a:ext uri="{FF2B5EF4-FFF2-40B4-BE49-F238E27FC236}">
                <a16:creationId xmlns:a16="http://schemas.microsoft.com/office/drawing/2014/main" id="{DB2CE8D6-5B4E-4EBE-9ED5-A1DA7E2A5CDA}"/>
              </a:ext>
            </a:extLst>
          </p:cNvPr>
          <p:cNvSpPr/>
          <p:nvPr/>
        </p:nvSpPr>
        <p:spPr>
          <a:xfrm>
            <a:off x="7209816" y="0"/>
            <a:ext cx="4143984" cy="5747660"/>
          </a:xfrm>
          <a:custGeom>
            <a:avLst/>
            <a:gdLst>
              <a:gd name="connsiteX0" fmla="*/ 0 w 3843750"/>
              <a:gd name="connsiteY0" fmla="*/ 346 h 5956080"/>
              <a:gd name="connsiteX1" fmla="*/ 72373 w 3843750"/>
              <a:gd name="connsiteY1" fmla="*/ 2447534 h 5956080"/>
              <a:gd name="connsiteX2" fmla="*/ 145093 w 3843750"/>
              <a:gd name="connsiteY2" fmla="*/ 3878724 h 5956080"/>
              <a:gd name="connsiteX3" fmla="*/ 237897 w 3843750"/>
              <a:gd name="connsiteY3" fmla="*/ 4208041 h 5956080"/>
              <a:gd name="connsiteX4" fmla="*/ 281875 w 3843750"/>
              <a:gd name="connsiteY4" fmla="*/ 4677601 h 5956080"/>
              <a:gd name="connsiteX5" fmla="*/ 360135 w 3843750"/>
              <a:gd name="connsiteY5" fmla="*/ 5287407 h 5956080"/>
              <a:gd name="connsiteX6" fmla="*/ 414155 w 3843750"/>
              <a:gd name="connsiteY6" fmla="*/ 5817914 h 5956080"/>
              <a:gd name="connsiteX7" fmla="*/ 681487 w 3843750"/>
              <a:gd name="connsiteY7" fmla="*/ 5914873 h 5956080"/>
              <a:gd name="connsiteX8" fmla="*/ 892373 w 3843750"/>
              <a:gd name="connsiteY8" fmla="*/ 5605295 h 5956080"/>
              <a:gd name="connsiteX9" fmla="*/ 1027770 w 3843750"/>
              <a:gd name="connsiteY9" fmla="*/ 5804063 h 5956080"/>
              <a:gd name="connsiteX10" fmla="*/ 1200566 w 3843750"/>
              <a:gd name="connsiteY10" fmla="*/ 5527036 h 5956080"/>
              <a:gd name="connsiteX11" fmla="*/ 1348083 w 3843750"/>
              <a:gd name="connsiteY11" fmla="*/ 5363590 h 5956080"/>
              <a:gd name="connsiteX12" fmla="*/ 1425997 w 3843750"/>
              <a:gd name="connsiteY12" fmla="*/ 4800532 h 5956080"/>
              <a:gd name="connsiteX13" fmla="*/ 1517416 w 3843750"/>
              <a:gd name="connsiteY13" fmla="*/ 4640549 h 5956080"/>
              <a:gd name="connsiteX14" fmla="*/ 1569705 w 3843750"/>
              <a:gd name="connsiteY14" fmla="*/ 4803995 h 5956080"/>
              <a:gd name="connsiteX15" fmla="*/ 1530921 w 3843750"/>
              <a:gd name="connsiteY15" fmla="*/ 5433885 h 5956080"/>
              <a:gd name="connsiteX16" fmla="*/ 1614721 w 3843750"/>
              <a:gd name="connsiteY16" fmla="*/ 5319957 h 5956080"/>
              <a:gd name="connsiteX17" fmla="*/ 1800676 w 3843750"/>
              <a:gd name="connsiteY17" fmla="*/ 4608691 h 5956080"/>
              <a:gd name="connsiteX18" fmla="*/ 1918759 w 3843750"/>
              <a:gd name="connsiteY18" fmla="*/ 4486799 h 5956080"/>
              <a:gd name="connsiteX19" fmla="*/ 2009139 w 3843750"/>
              <a:gd name="connsiteY19" fmla="*/ 4715000 h 5956080"/>
              <a:gd name="connsiteX20" fmla="*/ 2135532 w 3843750"/>
              <a:gd name="connsiteY20" fmla="*/ 5321689 h 5956080"/>
              <a:gd name="connsiteX21" fmla="*/ 2209291 w 3843750"/>
              <a:gd name="connsiteY21" fmla="*/ 5028733 h 5956080"/>
              <a:gd name="connsiteX22" fmla="*/ 2501208 w 3843750"/>
              <a:gd name="connsiteY22" fmla="*/ 4457711 h 5956080"/>
              <a:gd name="connsiteX23" fmla="*/ 2695127 w 3843750"/>
              <a:gd name="connsiteY23" fmla="*/ 4973674 h 5956080"/>
              <a:gd name="connsiteX24" fmla="*/ 2825329 w 3843750"/>
              <a:gd name="connsiteY24" fmla="*/ 4563328 h 5956080"/>
              <a:gd name="connsiteX25" fmla="*/ 2904628 w 3843750"/>
              <a:gd name="connsiteY25" fmla="*/ 4466368 h 5956080"/>
              <a:gd name="connsiteX26" fmla="*/ 2922635 w 3843750"/>
              <a:gd name="connsiteY26" fmla="*/ 4519696 h 5956080"/>
              <a:gd name="connsiteX27" fmla="*/ 3089544 w 3843750"/>
              <a:gd name="connsiteY27" fmla="*/ 3606545 h 5956080"/>
              <a:gd name="connsiteX28" fmla="*/ 3150490 w 3843750"/>
              <a:gd name="connsiteY28" fmla="*/ 3989882 h 5956080"/>
              <a:gd name="connsiteX29" fmla="*/ 3755448 w 3843750"/>
              <a:gd name="connsiteY29" fmla="*/ 1538193 h 5956080"/>
              <a:gd name="connsiteX30" fmla="*/ 3850330 w 3843750"/>
              <a:gd name="connsiteY30" fmla="*/ 0 h 5956080"/>
              <a:gd name="connsiteX31" fmla="*/ 0 w 3843750"/>
              <a:gd name="connsiteY31" fmla="*/ 0 h 5956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07"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64AD5705-B027-4C44-B38A-60296E29EB12}"/>
              </a:ext>
            </a:extLst>
          </p:cNvPr>
          <p:cNvSpPr>
            <a:spLocks noGrp="1"/>
          </p:cNvSpPr>
          <p:nvPr>
            <p:ph type="title"/>
          </p:nvPr>
        </p:nvSpPr>
        <p:spPr>
          <a:xfrm>
            <a:off x="831850" y="1078991"/>
            <a:ext cx="5266944" cy="3136392"/>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8BBAC4-9088-44CF-BA2D-B8DD24FB5274}"/>
              </a:ext>
            </a:extLst>
          </p:cNvPr>
          <p:cNvSpPr>
            <a:spLocks noGrp="1"/>
          </p:cNvSpPr>
          <p:nvPr>
            <p:ph type="body" idx="1"/>
          </p:nvPr>
        </p:nvSpPr>
        <p:spPr>
          <a:xfrm>
            <a:off x="831850" y="4279392"/>
            <a:ext cx="5266944" cy="1500187"/>
          </a:xfrm>
        </p:spPr>
        <p:txBody>
          <a:bodyPr/>
          <a:lstStyle>
            <a:lvl1pPr marL="0" indent="0">
              <a:buNone/>
              <a:defRPr sz="2400" cap="all"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93FB3F-D2A6-4919-B57B-C08861D46303}"/>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5" name="Footer Placeholder 4">
            <a:extLst>
              <a:ext uri="{FF2B5EF4-FFF2-40B4-BE49-F238E27FC236}">
                <a16:creationId xmlns:a16="http://schemas.microsoft.com/office/drawing/2014/main" id="{989049E0-6BE5-43FA-A4D4-ACAFC871A7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8C28D-1479-4F15-B906-0AEBBCCA8CF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704907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FD51F360-8860-4FB5-A0A5-773473DD8B39}"/>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2A77EC9-372A-4ECA-9088-780532AF057F}"/>
              </a:ext>
            </a:extLst>
          </p:cNvPr>
          <p:cNvSpPr>
            <a:spLocks noGrp="1"/>
          </p:cNvSpPr>
          <p:nvPr>
            <p:ph type="title"/>
          </p:nvPr>
        </p:nvSpPr>
        <p:spPr>
          <a:xfrm>
            <a:off x="2505456" y="585029"/>
            <a:ext cx="8848344" cy="662781"/>
          </a:xfrm>
        </p:spPr>
        <p:txBody>
          <a:bodyPr>
            <a:normAutofit/>
          </a:bodyPr>
          <a:lstStyle>
            <a:lvl1pPr>
              <a:defRPr sz="4000">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7C882CE-1B27-414A-9B06-AA5D2DB683BA}"/>
              </a:ext>
            </a:extLst>
          </p:cNvPr>
          <p:cNvSpPr>
            <a:spLocks noGrp="1"/>
          </p:cNvSpPr>
          <p:nvPr>
            <p:ph sz="half" idx="1"/>
          </p:nvPr>
        </p:nvSpPr>
        <p:spPr>
          <a:xfrm>
            <a:off x="2505456" y="1517727"/>
            <a:ext cx="4288536" cy="4638226"/>
          </a:xfrm>
        </p:spPr>
        <p:txBody>
          <a:bodyPr>
            <a:normAutofit/>
          </a:bodyPr>
          <a:lstStyle>
            <a:lvl1pPr>
              <a:defRPr sz="2000" b="1">
                <a:solidFill>
                  <a:srgbClr val="002060"/>
                </a:solidFill>
              </a:defRPr>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0397E60-5D92-4530-96D1-FC09AF3C2742}"/>
              </a:ext>
            </a:extLst>
          </p:cNvPr>
          <p:cNvSpPr>
            <a:spLocks noGrp="1"/>
          </p:cNvSpPr>
          <p:nvPr>
            <p:ph sz="half" idx="2"/>
          </p:nvPr>
        </p:nvSpPr>
        <p:spPr>
          <a:xfrm>
            <a:off x="6955582" y="1533974"/>
            <a:ext cx="4401266" cy="4638226"/>
          </a:xfrm>
        </p:spPr>
        <p:txBody>
          <a:bodyPr>
            <a:normAutofit/>
          </a:bodyPr>
          <a:lstStyle>
            <a:lvl1pPr>
              <a:defRPr sz="2000" b="1">
                <a:solidFill>
                  <a:srgbClr val="002060"/>
                </a:solidFill>
              </a:defRPr>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34240FE-0C6A-47E9-9B0A-7B3C60877372}"/>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6" name="Footer Placeholder 5">
            <a:extLst>
              <a:ext uri="{FF2B5EF4-FFF2-40B4-BE49-F238E27FC236}">
                <a16:creationId xmlns:a16="http://schemas.microsoft.com/office/drawing/2014/main" id="{8671AE1B-BB18-4C7E-AA77-3A4D401A5F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A7B1D-FEDD-4E29-A352-29E5F498B323}"/>
              </a:ext>
            </a:extLst>
          </p:cNvPr>
          <p:cNvSpPr>
            <a:spLocks noGrp="1"/>
          </p:cNvSpPr>
          <p:nvPr>
            <p:ph type="sldNum" sz="quarter" idx="12"/>
          </p:nvPr>
        </p:nvSpPr>
        <p:spPr/>
        <p:txBody>
          <a:bodyPr/>
          <a:lstStyle/>
          <a:p>
            <a:fld id="{51845F5A-061D-4825-9AE9-D7794091C6CF}" type="slidenum">
              <a:rPr lang="en-US" smtClean="0"/>
              <a:t>‹#›</a:t>
            </a:fld>
            <a:endParaRPr lang="en-US"/>
          </a:p>
        </p:txBody>
      </p:sp>
      <p:pic>
        <p:nvPicPr>
          <p:cNvPr id="9" name="Picture 8" descr="A picture containing clock, sign, drawing&#10;&#10;Description automatically generated">
            <a:extLst>
              <a:ext uri="{FF2B5EF4-FFF2-40B4-BE49-F238E27FC236}">
                <a16:creationId xmlns:a16="http://schemas.microsoft.com/office/drawing/2014/main" id="{FF78C106-4DD9-2D4E-97E1-A442F73F238F}"/>
              </a:ext>
            </a:extLst>
          </p:cNvPr>
          <p:cNvPicPr>
            <a:picLocks noChangeAspect="1"/>
          </p:cNvPicPr>
          <p:nvPr userDrawn="1"/>
        </p:nvPicPr>
        <p:blipFill>
          <a:blip r:embed="rId2"/>
          <a:stretch>
            <a:fillRect/>
          </a:stretch>
        </p:blipFill>
        <p:spPr>
          <a:xfrm>
            <a:off x="0" y="510045"/>
            <a:ext cx="2406650" cy="914048"/>
          </a:xfrm>
          <a:prstGeom prst="rect">
            <a:avLst/>
          </a:prstGeom>
        </p:spPr>
      </p:pic>
    </p:spTree>
    <p:extLst>
      <p:ext uri="{BB962C8B-B14F-4D97-AF65-F5344CB8AC3E}">
        <p14:creationId xmlns:p14="http://schemas.microsoft.com/office/powerpoint/2010/main" val="926965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Shape 9" descr="Tag=AccentColor&#10;Flavor=Light&#10;Target=Fill">
            <a:extLst>
              <a:ext uri="{FF2B5EF4-FFF2-40B4-BE49-F238E27FC236}">
                <a16:creationId xmlns:a16="http://schemas.microsoft.com/office/drawing/2014/main" id="{527D753D-3426-457C-9082-B92894509EC0}"/>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164D2B94-0682-4185-BCE3-89AF214A4FA8}"/>
              </a:ext>
            </a:extLst>
          </p:cNvPr>
          <p:cNvSpPr>
            <a:spLocks noGrp="1"/>
          </p:cNvSpPr>
          <p:nvPr>
            <p:ph type="title"/>
          </p:nvPr>
        </p:nvSpPr>
        <p:spPr>
          <a:xfrm>
            <a:off x="839788" y="365125"/>
            <a:ext cx="10515600" cy="1325563"/>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D65C47E-B85E-4B3E-A669-DEEC7F5DF2FB}"/>
              </a:ext>
            </a:extLst>
          </p:cNvPr>
          <p:cNvSpPr>
            <a:spLocks noGrp="1"/>
          </p:cNvSpPr>
          <p:nvPr>
            <p:ph type="body" idx="1"/>
          </p:nvPr>
        </p:nvSpPr>
        <p:spPr>
          <a:xfrm>
            <a:off x="8397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4517F-FE8C-49AD-9A52-0F4301052699}"/>
              </a:ext>
            </a:extLst>
          </p:cNvPr>
          <p:cNvSpPr>
            <a:spLocks noGrp="1"/>
          </p:cNvSpPr>
          <p:nvPr>
            <p:ph sz="half" idx="2"/>
          </p:nvPr>
        </p:nvSpPr>
        <p:spPr>
          <a:xfrm>
            <a:off x="8397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80C73EC-7117-4DC2-9075-14102F2E282B}"/>
              </a:ext>
            </a:extLst>
          </p:cNvPr>
          <p:cNvSpPr>
            <a:spLocks noGrp="1"/>
          </p:cNvSpPr>
          <p:nvPr>
            <p:ph type="body" sz="quarter" idx="3"/>
          </p:nvPr>
        </p:nvSpPr>
        <p:spPr>
          <a:xfrm>
            <a:off x="6419088" y="2011680"/>
            <a:ext cx="4937760" cy="950976"/>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D9A323-865B-4177-8F98-9BA304E022E0}"/>
              </a:ext>
            </a:extLst>
          </p:cNvPr>
          <p:cNvSpPr>
            <a:spLocks noGrp="1"/>
          </p:cNvSpPr>
          <p:nvPr>
            <p:ph sz="quarter" idx="4"/>
          </p:nvPr>
        </p:nvSpPr>
        <p:spPr>
          <a:xfrm>
            <a:off x="6419088" y="3127248"/>
            <a:ext cx="4937760" cy="30632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2AA4E5D6-7075-4584-BD43-D966F0B58E6D}"/>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8" name="Footer Placeholder 7">
            <a:extLst>
              <a:ext uri="{FF2B5EF4-FFF2-40B4-BE49-F238E27FC236}">
                <a16:creationId xmlns:a16="http://schemas.microsoft.com/office/drawing/2014/main" id="{8C38B83D-8A05-4F3C-A409-1602C9630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250E7-8A73-449C-A140-A2A2582D7F33}"/>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86078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Graphic 1" descr="Tag=AccentColor&#10;Flavor=Light&#10;Target=Fill">
            <a:extLst>
              <a:ext uri="{FF2B5EF4-FFF2-40B4-BE49-F238E27FC236}">
                <a16:creationId xmlns:a16="http://schemas.microsoft.com/office/drawing/2014/main" id="{AAFBE1F6-FC6D-4C3D-9AC3-97028E6F18C7}"/>
              </a:ext>
            </a:extLst>
          </p:cNvPr>
          <p:cNvSpPr/>
          <p:nvPr/>
        </p:nvSpPr>
        <p:spPr>
          <a:xfrm rot="10800000" flipV="1">
            <a:off x="1969639" y="181596"/>
            <a:ext cx="8252722" cy="6022258"/>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192825A4-268B-4301-8432-F9E9B2661AEC}"/>
              </a:ext>
            </a:extLst>
          </p:cNvPr>
          <p:cNvSpPr>
            <a:spLocks noGrp="1"/>
          </p:cNvSpPr>
          <p:nvPr>
            <p:ph type="title"/>
          </p:nvPr>
        </p:nvSpPr>
        <p:spPr>
          <a:xfrm>
            <a:off x="2843784" y="1572768"/>
            <a:ext cx="6501384" cy="4096512"/>
          </a:xfrm>
        </p:spPr>
        <p:txBody>
          <a:bodyPr>
            <a:normAutofit/>
          </a:bodyPr>
          <a:lstStyle>
            <a:lvl1pPr algn="ctr">
              <a:defRPr sz="4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DA33410F-8A90-47F6-BD39-4AC0E4358351}"/>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4" name="Footer Placeholder 3">
            <a:extLst>
              <a:ext uri="{FF2B5EF4-FFF2-40B4-BE49-F238E27FC236}">
                <a16:creationId xmlns:a16="http://schemas.microsoft.com/office/drawing/2014/main" id="{D1D819A9-F8DE-4E5C-AFC3-E0105ACD8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E25320-A12F-4F3E-8EC9-11292FF36BEA}"/>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25640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565379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2">
    <p:spTree>
      <p:nvGrpSpPr>
        <p:cNvPr id="1" name=""/>
        <p:cNvGrpSpPr/>
        <p:nvPr/>
      </p:nvGrpSpPr>
      <p:grpSpPr>
        <a:xfrm>
          <a:off x="0" y="0"/>
          <a:ext cx="0" cy="0"/>
          <a:chOff x="0" y="0"/>
          <a:chExt cx="0" cy="0"/>
        </a:xfrm>
      </p:grpSpPr>
      <p:sp>
        <p:nvSpPr>
          <p:cNvPr id="6" name="Freeform: Shape 5" descr="Mask ID=&#10;Mask position=bottom, center&#10;Mask family= brushstroke, landscape, wide">
            <a:extLst>
              <a:ext uri="{FF2B5EF4-FFF2-40B4-BE49-F238E27FC236}">
                <a16:creationId xmlns:a16="http://schemas.microsoft.com/office/drawing/2014/main" id="{736BF44D-E8DD-45FA-931D-CBCC67D57944}"/>
              </a:ext>
            </a:extLst>
          </p:cNvPr>
          <p:cNvSpPr/>
          <p:nvPr/>
        </p:nvSpPr>
        <p:spPr>
          <a:xfrm>
            <a:off x="1768100" y="-1"/>
            <a:ext cx="10423900" cy="5920155"/>
          </a:xfrm>
          <a:custGeom>
            <a:avLst/>
            <a:gdLst>
              <a:gd name="connsiteX0" fmla="*/ 10423900 w 10423900"/>
              <a:gd name="connsiteY0" fmla="*/ 0 h 5491534"/>
              <a:gd name="connsiteX1" fmla="*/ 3493157 w 10423900"/>
              <a:gd name="connsiteY1" fmla="*/ 0 h 5491534"/>
              <a:gd name="connsiteX2" fmla="*/ 3493018 w 10423900"/>
              <a:gd name="connsiteY2" fmla="*/ 31 h 5491534"/>
              <a:gd name="connsiteX3" fmla="*/ 3245493 w 10423900"/>
              <a:gd name="connsiteY3" fmla="*/ 104839 h 5491534"/>
              <a:gd name="connsiteX4" fmla="*/ 4434802 w 10423900"/>
              <a:gd name="connsiteY4" fmla="*/ 284558 h 5491534"/>
              <a:gd name="connsiteX5" fmla="*/ 4011937 w 10423900"/>
              <a:gd name="connsiteY5" fmla="*/ 395559 h 5491534"/>
              <a:gd name="connsiteX6" fmla="*/ 3573213 w 10423900"/>
              <a:gd name="connsiteY6" fmla="*/ 474847 h 5491534"/>
              <a:gd name="connsiteX7" fmla="*/ 3097489 w 10423900"/>
              <a:gd name="connsiteY7" fmla="*/ 532990 h 5491534"/>
              <a:gd name="connsiteX8" fmla="*/ 2664052 w 10423900"/>
              <a:gd name="connsiteY8" fmla="*/ 649279 h 5491534"/>
              <a:gd name="connsiteX9" fmla="*/ 3795218 w 10423900"/>
              <a:gd name="connsiteY9" fmla="*/ 696852 h 5491534"/>
              <a:gd name="connsiteX10" fmla="*/ 3208492 w 10423900"/>
              <a:gd name="connsiteY10" fmla="*/ 802568 h 5491534"/>
              <a:gd name="connsiteX11" fmla="*/ 2727483 w 10423900"/>
              <a:gd name="connsiteY11" fmla="*/ 939999 h 5491534"/>
              <a:gd name="connsiteX12" fmla="*/ 2389190 w 10423900"/>
              <a:gd name="connsiteY12" fmla="*/ 1003429 h 5491534"/>
              <a:gd name="connsiteX13" fmla="*/ 2029754 w 10423900"/>
              <a:gd name="connsiteY13" fmla="*/ 1019287 h 5491534"/>
              <a:gd name="connsiteX14" fmla="*/ 1945181 w 10423900"/>
              <a:gd name="connsiteY14" fmla="*/ 1119716 h 5491534"/>
              <a:gd name="connsiteX15" fmla="*/ 2056184 w 10423900"/>
              <a:gd name="connsiteY15" fmla="*/ 1225434 h 5491534"/>
              <a:gd name="connsiteX16" fmla="*/ 2225329 w 10423900"/>
              <a:gd name="connsiteY16" fmla="*/ 1236004 h 5491534"/>
              <a:gd name="connsiteX17" fmla="*/ 3234920 w 10423900"/>
              <a:gd name="connsiteY17" fmla="*/ 1262435 h 5491534"/>
              <a:gd name="connsiteX18" fmla="*/ 0 w 10423900"/>
              <a:gd name="connsiteY18" fmla="*/ 1495009 h 5491534"/>
              <a:gd name="connsiteX19" fmla="*/ 438724 w 10423900"/>
              <a:gd name="connsiteY19" fmla="*/ 1637728 h 5491534"/>
              <a:gd name="connsiteX20" fmla="*/ 586726 w 10423900"/>
              <a:gd name="connsiteY20" fmla="*/ 2028877 h 5491534"/>
              <a:gd name="connsiteX21" fmla="*/ 1125878 w 10423900"/>
              <a:gd name="connsiteY21" fmla="*/ 2250882 h 5491534"/>
              <a:gd name="connsiteX22" fmla="*/ 1474744 w 10423900"/>
              <a:gd name="connsiteY22" fmla="*/ 2330169 h 5491534"/>
              <a:gd name="connsiteX23" fmla="*/ 2272901 w 10423900"/>
              <a:gd name="connsiteY23" fmla="*/ 2446458 h 5491534"/>
              <a:gd name="connsiteX24" fmla="*/ 2389190 w 10423900"/>
              <a:gd name="connsiteY24" fmla="*/ 2636747 h 5491534"/>
              <a:gd name="connsiteX25" fmla="*/ 2489621 w 10423900"/>
              <a:gd name="connsiteY25" fmla="*/ 2848179 h 5491534"/>
              <a:gd name="connsiteX26" fmla="*/ 2701053 w 10423900"/>
              <a:gd name="connsiteY26" fmla="*/ 2985611 h 5491534"/>
              <a:gd name="connsiteX27" fmla="*/ 1057165 w 10423900"/>
              <a:gd name="connsiteY27" fmla="*/ 2964468 h 5491534"/>
              <a:gd name="connsiteX28" fmla="*/ 2912485 w 10423900"/>
              <a:gd name="connsiteY28" fmla="*/ 3408477 h 5491534"/>
              <a:gd name="connsiteX29" fmla="*/ 2748626 w 10423900"/>
              <a:gd name="connsiteY29" fmla="*/ 3582909 h 5491534"/>
              <a:gd name="connsiteX30" fmla="*/ 3763503 w 10423900"/>
              <a:gd name="connsiteY30" fmla="*/ 3820771 h 5491534"/>
              <a:gd name="connsiteX31" fmla="*/ 3219063 w 10423900"/>
              <a:gd name="connsiteY31" fmla="*/ 3847199 h 5491534"/>
              <a:gd name="connsiteX32" fmla="*/ 6385269 w 10423900"/>
              <a:gd name="connsiteY32" fmla="*/ 4840933 h 5491534"/>
              <a:gd name="connsiteX33" fmla="*/ 10285854 w 10423900"/>
              <a:gd name="connsiteY33" fmla="*/ 5471118 h 5491534"/>
              <a:gd name="connsiteX34" fmla="*/ 10423900 w 10423900"/>
              <a:gd name="connsiteY34" fmla="*/ 5491534 h 549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3900" h="5491534">
                <a:moveTo>
                  <a:pt x="10423900" y="0"/>
                </a:moveTo>
                <a:lnTo>
                  <a:pt x="3493157" y="0"/>
                </a:lnTo>
                <a:lnTo>
                  <a:pt x="3493018" y="31"/>
                </a:lnTo>
                <a:cubicBezTo>
                  <a:pt x="3414969" y="12668"/>
                  <a:pt x="3328744" y="21588"/>
                  <a:pt x="3245493" y="104839"/>
                </a:cubicBezTo>
                <a:cubicBezTo>
                  <a:pt x="3668357" y="162984"/>
                  <a:pt x="4075366" y="51981"/>
                  <a:pt x="4434802" y="284558"/>
                </a:cubicBezTo>
                <a:cubicBezTo>
                  <a:pt x="4302656" y="400846"/>
                  <a:pt x="4154654" y="374416"/>
                  <a:pt x="4011937" y="395559"/>
                </a:cubicBezTo>
                <a:cubicBezTo>
                  <a:pt x="3863934" y="416704"/>
                  <a:pt x="3721217" y="453704"/>
                  <a:pt x="3573213" y="474847"/>
                </a:cubicBezTo>
                <a:cubicBezTo>
                  <a:pt x="3414639" y="501275"/>
                  <a:pt x="3256063" y="506562"/>
                  <a:pt x="3097489" y="532990"/>
                </a:cubicBezTo>
                <a:cubicBezTo>
                  <a:pt x="2965345" y="554135"/>
                  <a:pt x="2822627" y="517133"/>
                  <a:pt x="2664052" y="649279"/>
                </a:cubicBezTo>
                <a:cubicBezTo>
                  <a:pt x="3055203" y="744424"/>
                  <a:pt x="3409352" y="601706"/>
                  <a:pt x="3795218" y="696852"/>
                </a:cubicBezTo>
                <a:cubicBezTo>
                  <a:pt x="3567928" y="781425"/>
                  <a:pt x="3382924" y="754995"/>
                  <a:pt x="3208492" y="802568"/>
                </a:cubicBezTo>
                <a:cubicBezTo>
                  <a:pt x="3049916" y="850140"/>
                  <a:pt x="2859627" y="797282"/>
                  <a:pt x="2727483" y="939999"/>
                </a:cubicBezTo>
                <a:cubicBezTo>
                  <a:pt x="2627052" y="1051000"/>
                  <a:pt x="2521336" y="1066858"/>
                  <a:pt x="2389190" y="1003429"/>
                </a:cubicBezTo>
                <a:cubicBezTo>
                  <a:pt x="2272901" y="945284"/>
                  <a:pt x="2146043" y="961142"/>
                  <a:pt x="2029754" y="1019287"/>
                </a:cubicBezTo>
                <a:cubicBezTo>
                  <a:pt x="1987468" y="1040430"/>
                  <a:pt x="1945181" y="1066858"/>
                  <a:pt x="1945181" y="1119716"/>
                </a:cubicBezTo>
                <a:cubicBezTo>
                  <a:pt x="1945181" y="1193719"/>
                  <a:pt x="1998039" y="1214862"/>
                  <a:pt x="2056184" y="1225434"/>
                </a:cubicBezTo>
                <a:cubicBezTo>
                  <a:pt x="2109042" y="1236004"/>
                  <a:pt x="2172471" y="1246577"/>
                  <a:pt x="2225329" y="1236004"/>
                </a:cubicBezTo>
                <a:cubicBezTo>
                  <a:pt x="2563622" y="1177861"/>
                  <a:pt x="2896629" y="1273005"/>
                  <a:pt x="3234920" y="1262435"/>
                </a:cubicBezTo>
                <a:cubicBezTo>
                  <a:pt x="2172471" y="1489724"/>
                  <a:pt x="1099450" y="1415723"/>
                  <a:pt x="0" y="1495009"/>
                </a:cubicBezTo>
                <a:cubicBezTo>
                  <a:pt x="142717" y="1653583"/>
                  <a:pt x="327721" y="1521439"/>
                  <a:pt x="438724" y="1637728"/>
                </a:cubicBezTo>
                <a:cubicBezTo>
                  <a:pt x="333006" y="1880875"/>
                  <a:pt x="375293" y="2013020"/>
                  <a:pt x="586726" y="2028877"/>
                </a:cubicBezTo>
                <a:cubicBezTo>
                  <a:pt x="792873" y="2044734"/>
                  <a:pt x="1014877" y="1960161"/>
                  <a:pt x="1125878" y="2250882"/>
                </a:cubicBezTo>
                <a:cubicBezTo>
                  <a:pt x="1157593" y="2340740"/>
                  <a:pt x="1353170" y="2314312"/>
                  <a:pt x="1474744" y="2330169"/>
                </a:cubicBezTo>
                <a:cubicBezTo>
                  <a:pt x="1739034" y="2367170"/>
                  <a:pt x="2019183" y="2330169"/>
                  <a:pt x="2272901" y="2446458"/>
                </a:cubicBezTo>
                <a:cubicBezTo>
                  <a:pt x="2373332" y="2488744"/>
                  <a:pt x="2442048" y="2520459"/>
                  <a:pt x="2389190" y="2636747"/>
                </a:cubicBezTo>
                <a:cubicBezTo>
                  <a:pt x="2336332" y="2758321"/>
                  <a:pt x="2405048" y="2800607"/>
                  <a:pt x="2489621" y="2848179"/>
                </a:cubicBezTo>
                <a:cubicBezTo>
                  <a:pt x="2553051" y="2885180"/>
                  <a:pt x="2648195" y="2874609"/>
                  <a:pt x="2701053" y="2985611"/>
                </a:cubicBezTo>
                <a:cubicBezTo>
                  <a:pt x="2146043" y="2969753"/>
                  <a:pt x="1606888" y="2879895"/>
                  <a:pt x="1057165" y="2964468"/>
                </a:cubicBezTo>
                <a:cubicBezTo>
                  <a:pt x="1659748" y="3175900"/>
                  <a:pt x="2320474" y="3165328"/>
                  <a:pt x="2912485" y="3408477"/>
                </a:cubicBezTo>
                <a:cubicBezTo>
                  <a:pt x="2891342" y="3493050"/>
                  <a:pt x="2753911" y="3456048"/>
                  <a:pt x="2748626" y="3582909"/>
                </a:cubicBezTo>
                <a:cubicBezTo>
                  <a:pt x="3060489" y="3715055"/>
                  <a:pt x="3435782" y="3625195"/>
                  <a:pt x="3763503" y="3820771"/>
                </a:cubicBezTo>
                <a:cubicBezTo>
                  <a:pt x="3573213" y="3910629"/>
                  <a:pt x="3398782" y="3762626"/>
                  <a:pt x="3219063" y="3847199"/>
                </a:cubicBezTo>
                <a:cubicBezTo>
                  <a:pt x="3277208" y="3974060"/>
                  <a:pt x="5909545" y="4756360"/>
                  <a:pt x="6385269" y="4840933"/>
                </a:cubicBezTo>
                <a:cubicBezTo>
                  <a:pt x="7171204" y="4982659"/>
                  <a:pt x="9157515" y="5302348"/>
                  <a:pt x="10285854" y="5471118"/>
                </a:cubicBezTo>
                <a:lnTo>
                  <a:pt x="10423900" y="5491534"/>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4196388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Shape 7" descr="Tag=AccentColor&#10;Flavor=Light&#10;Target=Fill">
            <a:extLst>
              <a:ext uri="{FF2B5EF4-FFF2-40B4-BE49-F238E27FC236}">
                <a16:creationId xmlns:a16="http://schemas.microsoft.com/office/drawing/2014/main" id="{76C5A8FA-6B61-4934-AF55-C595090CA5DC}"/>
              </a:ext>
            </a:extLst>
          </p:cNvPr>
          <p:cNvSpPr/>
          <p:nvPr/>
        </p:nvSpPr>
        <p:spPr>
          <a:xfrm>
            <a:off x="4726728"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2" name="Title 1">
            <a:extLst>
              <a:ext uri="{FF2B5EF4-FFF2-40B4-BE49-F238E27FC236}">
                <a16:creationId xmlns:a16="http://schemas.microsoft.com/office/drawing/2014/main" id="{146AD042-DE90-4088-8A07-B9A64C2CE03E}"/>
              </a:ext>
            </a:extLst>
          </p:cNvPr>
          <p:cNvSpPr>
            <a:spLocks noGrp="1"/>
          </p:cNvSpPr>
          <p:nvPr>
            <p:ph type="title"/>
          </p:nvPr>
        </p:nvSpPr>
        <p:spPr>
          <a:xfrm>
            <a:off x="839788" y="640080"/>
            <a:ext cx="3886200" cy="2953512"/>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2FFC98-62A0-445A-BEDA-785BE925A1D8}"/>
              </a:ext>
            </a:extLst>
          </p:cNvPr>
          <p:cNvSpPr>
            <a:spLocks noGrp="1"/>
          </p:cNvSpPr>
          <p:nvPr>
            <p:ph idx="1"/>
          </p:nvPr>
        </p:nvSpPr>
        <p:spPr>
          <a:xfrm>
            <a:off x="7059168" y="640080"/>
            <a:ext cx="4489704" cy="5596128"/>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DB4D7827-8489-4EE4-88EE-16685FE6DE8A}"/>
              </a:ext>
            </a:extLst>
          </p:cNvPr>
          <p:cNvSpPr>
            <a:spLocks noGrp="1"/>
          </p:cNvSpPr>
          <p:nvPr>
            <p:ph type="body" sz="half" idx="2"/>
          </p:nvPr>
        </p:nvSpPr>
        <p:spPr>
          <a:xfrm>
            <a:off x="839788" y="3776472"/>
            <a:ext cx="3886200" cy="24688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3534F-EA91-4A50-B0F6-10D689E458EF}"/>
              </a:ext>
            </a:extLst>
          </p:cNvPr>
          <p:cNvSpPr>
            <a:spLocks noGrp="1"/>
          </p:cNvSpPr>
          <p:nvPr>
            <p:ph type="dt" sz="half" idx="10"/>
          </p:nvPr>
        </p:nvSpPr>
        <p:spPr/>
        <p:txBody>
          <a:bodyPr/>
          <a:lstStyle/>
          <a:p>
            <a:fld id="{3C04E684-10F4-4CC3-A0B9-F03AA7BE37CF}" type="datetimeFigureOut">
              <a:rPr lang="en-US" smtClean="0"/>
              <a:t>9/8/20</a:t>
            </a:fld>
            <a:endParaRPr lang="en-US"/>
          </a:p>
        </p:txBody>
      </p:sp>
      <p:sp>
        <p:nvSpPr>
          <p:cNvPr id="6" name="Footer Placeholder 5">
            <a:extLst>
              <a:ext uri="{FF2B5EF4-FFF2-40B4-BE49-F238E27FC236}">
                <a16:creationId xmlns:a16="http://schemas.microsoft.com/office/drawing/2014/main" id="{6C20F3F7-8B4B-4015-AA9C-109D05B2F146}"/>
              </a:ext>
            </a:extLst>
          </p:cNvPr>
          <p:cNvSpPr>
            <a:spLocks noGrp="1"/>
          </p:cNvSpPr>
          <p:nvPr>
            <p:ph type="ftr" sz="quarter" idx="11"/>
          </p:nvPr>
        </p:nvSpPr>
        <p:spPr/>
        <p:txBody>
          <a:bodyPr/>
          <a:lstStyle>
            <a:lvl1pPr algn="l">
              <a:defRPr/>
            </a:lvl1pPr>
          </a:lstStyle>
          <a:p>
            <a:endParaRPr lang="en-US"/>
          </a:p>
        </p:txBody>
      </p:sp>
      <p:sp>
        <p:nvSpPr>
          <p:cNvPr id="7" name="Slide Number Placeholder 6">
            <a:extLst>
              <a:ext uri="{FF2B5EF4-FFF2-40B4-BE49-F238E27FC236}">
                <a16:creationId xmlns:a16="http://schemas.microsoft.com/office/drawing/2014/main" id="{910B6EE2-78A1-4D01-87BE-A1487FBD271F}"/>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3917354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1225171"/>
            <a:ext cx="10515600" cy="66278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2067339"/>
            <a:ext cx="10515600" cy="41096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1831D22-079E-43E3-86A4-BA12DB888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04E684-10F4-4CC3-A0B9-F03AA7BE37CF}" type="datetimeFigureOut">
              <a:rPr lang="en-US" smtClean="0"/>
              <a:t>9/8/20</a:t>
            </a:fld>
            <a:endParaRPr lang="en-US"/>
          </a:p>
        </p:txBody>
      </p:sp>
      <p:sp>
        <p:nvSpPr>
          <p:cNvPr id="5" name="Footer Placeholder 4">
            <a:extLst>
              <a:ext uri="{FF2B5EF4-FFF2-40B4-BE49-F238E27FC236}">
                <a16:creationId xmlns:a16="http://schemas.microsoft.com/office/drawing/2014/main" id="{A14C30A2-140B-4A5D-BEEC-C1314AF1F3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71BA8F-7826-496D-91F8-B3ECDF34DA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45F5A-061D-4825-9AE9-D7794091C6CF}" type="slidenum">
              <a:rPr lang="en-US" smtClean="0"/>
              <a:t>‹#›</a:t>
            </a:fld>
            <a:endParaRPr lang="en-US"/>
          </a:p>
        </p:txBody>
      </p:sp>
    </p:spTree>
    <p:extLst>
      <p:ext uri="{BB962C8B-B14F-4D97-AF65-F5344CB8AC3E}">
        <p14:creationId xmlns:p14="http://schemas.microsoft.com/office/powerpoint/2010/main" val="18948343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01" r:id="rId5"/>
    <p:sldLayoutId id="2147483702" r:id="rId6"/>
    <p:sldLayoutId id="2147483708" r:id="rId7"/>
    <p:sldLayoutId id="2147483703" r:id="rId8"/>
    <p:sldLayoutId id="2147483704" r:id="rId9"/>
    <p:sldLayoutId id="2147483705" r:id="rId10"/>
    <p:sldLayoutId id="2147483706" r:id="rId11"/>
    <p:sldLayoutId id="2147483707" r:id="rId12"/>
    <p:sldLayoutId id="2147483714" r:id="rId13"/>
  </p:sldLayoutIdLst>
  <p:txStyles>
    <p:titleStyle>
      <a:lvl1pPr algn="l" defTabSz="914400" rtl="0" eaLnBrk="1" latinLnBrk="0" hangingPunct="1">
        <a:lnSpc>
          <a:spcPct val="90000"/>
        </a:lnSpc>
        <a:spcBef>
          <a:spcPct val="0"/>
        </a:spcBef>
        <a:buNone/>
        <a:defRPr sz="4400" i="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3.jpeg"/><Relationship Id="rId7" Type="http://schemas.openxmlformats.org/officeDocument/2006/relationships/hyperlink" Target="mailto:robert.wong@caip-paim.ca"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mailto:robert@rmcg.ca" TargetMode="External"/><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187B58-3857-4454-9C70-EFB475976F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7C48E3-3BBD-43C0-9052-E805107A5C0D}"/>
              </a:ext>
            </a:extLst>
          </p:cNvPr>
          <p:cNvPicPr>
            <a:picLocks noChangeAspect="1"/>
          </p:cNvPicPr>
          <p:nvPr/>
        </p:nvPicPr>
        <p:blipFill rotWithShape="1">
          <a:blip r:embed="rId2"/>
          <a:srcRect/>
          <a:stretch/>
        </p:blipFill>
        <p:spPr>
          <a:xfrm>
            <a:off x="12212" y="304810"/>
            <a:ext cx="12191980" cy="6857990"/>
          </a:xfrm>
          <a:prstGeom prst="rect">
            <a:avLst/>
          </a:prstGeom>
        </p:spPr>
      </p:pic>
      <p:sp>
        <p:nvSpPr>
          <p:cNvPr id="11" name="Freeform: Shape 10">
            <a:extLst>
              <a:ext uri="{FF2B5EF4-FFF2-40B4-BE49-F238E27FC236}">
                <a16:creationId xmlns:a16="http://schemas.microsoft.com/office/drawing/2014/main" id="{4C5418A4-3935-49EA-B51C-5DDCBFAA3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8056" y="2813365"/>
            <a:ext cx="7450687" cy="3406460"/>
          </a:xfrm>
          <a:custGeom>
            <a:avLst/>
            <a:gdLst>
              <a:gd name="connsiteX0" fmla="*/ 6457914 w 7450687"/>
              <a:gd name="connsiteY0" fmla="*/ 0 h 3406460"/>
              <a:gd name="connsiteX1" fmla="*/ 6844288 w 7450687"/>
              <a:gd name="connsiteY1" fmla="*/ 233492 h 3406460"/>
              <a:gd name="connsiteX2" fmla="*/ 7386323 w 7450687"/>
              <a:gd name="connsiteY2" fmla="*/ 717155 h 3406460"/>
              <a:gd name="connsiteX3" fmla="*/ 7430798 w 7450687"/>
              <a:gd name="connsiteY3" fmla="*/ 1809564 h 3406460"/>
              <a:gd name="connsiteX4" fmla="*/ 7013848 w 7450687"/>
              <a:gd name="connsiteY4" fmla="*/ 3104890 h 3406460"/>
              <a:gd name="connsiteX5" fmla="*/ 6569101 w 7450687"/>
              <a:gd name="connsiteY5" fmla="*/ 3402314 h 3406460"/>
              <a:gd name="connsiteX6" fmla="*/ 3683807 w 7450687"/>
              <a:gd name="connsiteY6" fmla="*/ 3341162 h 3406460"/>
              <a:gd name="connsiteX7" fmla="*/ 1704683 w 7450687"/>
              <a:gd name="connsiteY7" fmla="*/ 2860279 h 3406460"/>
              <a:gd name="connsiteX8" fmla="*/ 2010446 w 7450687"/>
              <a:gd name="connsiteY8" fmla="*/ 2801907 h 3406460"/>
              <a:gd name="connsiteX9" fmla="*/ 1273834 w 7450687"/>
              <a:gd name="connsiteY9" fmla="*/ 2674041 h 3406460"/>
              <a:gd name="connsiteX10" fmla="*/ 1315530 w 7450687"/>
              <a:gd name="connsiteY10" fmla="*/ 2657363 h 3406460"/>
              <a:gd name="connsiteX11" fmla="*/ 1234919 w 7450687"/>
              <a:gd name="connsiteY11" fmla="*/ 2590651 h 3406460"/>
              <a:gd name="connsiteX12" fmla="*/ 904138 w 7450687"/>
              <a:gd name="connsiteY12" fmla="*/ 2485024 h 3406460"/>
              <a:gd name="connsiteX13" fmla="*/ 1315530 w 7450687"/>
              <a:gd name="connsiteY13" fmla="*/ 2307126 h 3406460"/>
              <a:gd name="connsiteX14" fmla="*/ 851326 w 7450687"/>
              <a:gd name="connsiteY14" fmla="*/ 2065294 h 3406460"/>
              <a:gd name="connsiteX15" fmla="*/ 615053 w 7450687"/>
              <a:gd name="connsiteY15" fmla="*/ 2006921 h 3406460"/>
              <a:gd name="connsiteX16" fmla="*/ 1393361 w 7450687"/>
              <a:gd name="connsiteY16" fmla="*/ 1703937 h 3406460"/>
              <a:gd name="connsiteX17" fmla="*/ 131391 w 7450687"/>
              <a:gd name="connsiteY17" fmla="*/ 1553835 h 3406460"/>
              <a:gd name="connsiteX18" fmla="*/ 234239 w 7450687"/>
              <a:gd name="connsiteY18" fmla="*/ 1492682 h 3406460"/>
              <a:gd name="connsiteX19" fmla="*/ 1018105 w 7450687"/>
              <a:gd name="connsiteY19" fmla="*/ 1509360 h 3406460"/>
              <a:gd name="connsiteX20" fmla="*/ 1148750 w 7450687"/>
              <a:gd name="connsiteY20" fmla="*/ 1462106 h 3406460"/>
              <a:gd name="connsiteX21" fmla="*/ 1018105 w 7450687"/>
              <a:gd name="connsiteY21" fmla="*/ 1387055 h 3406460"/>
              <a:gd name="connsiteX22" fmla="*/ 509426 w 7450687"/>
              <a:gd name="connsiteY22" fmla="*/ 1331461 h 3406460"/>
              <a:gd name="connsiteX23" fmla="*/ 376002 w 7450687"/>
              <a:gd name="connsiteY23" fmla="*/ 1206376 h 3406460"/>
              <a:gd name="connsiteX24" fmla="*/ 150849 w 7450687"/>
              <a:gd name="connsiteY24" fmla="*/ 1061833 h 3406460"/>
              <a:gd name="connsiteX25" fmla="*/ 306510 w 7450687"/>
              <a:gd name="connsiteY25" fmla="*/ 942308 h 3406460"/>
              <a:gd name="connsiteX26" fmla="*/ 53560 w 7450687"/>
              <a:gd name="connsiteY26" fmla="*/ 764409 h 3406460"/>
              <a:gd name="connsiteX27" fmla="*/ 125832 w 7450687"/>
              <a:gd name="connsiteY27" fmla="*/ 530917 h 3406460"/>
              <a:gd name="connsiteX28" fmla="*/ 551121 w 7450687"/>
              <a:gd name="connsiteY28" fmla="*/ 475324 h 3406460"/>
              <a:gd name="connsiteX29" fmla="*/ 1120952 w 7450687"/>
              <a:gd name="connsiteY29" fmla="*/ 394713 h 3406460"/>
              <a:gd name="connsiteX30" fmla="*/ 1693564 w 7450687"/>
              <a:gd name="connsiteY30" fmla="*/ 325221 h 3406460"/>
              <a:gd name="connsiteX31" fmla="*/ 2266175 w 7450687"/>
              <a:gd name="connsiteY31" fmla="*/ 325221 h 3406460"/>
              <a:gd name="connsiteX32" fmla="*/ 2430177 w 7450687"/>
              <a:gd name="connsiteY32" fmla="*/ 330781 h 3406460"/>
              <a:gd name="connsiteX33" fmla="*/ 2432956 w 7450687"/>
              <a:gd name="connsiteY33" fmla="*/ 330781 h 3406460"/>
              <a:gd name="connsiteX34" fmla="*/ 3144551 w 7450687"/>
              <a:gd name="connsiteY34" fmla="*/ 355798 h 3406460"/>
              <a:gd name="connsiteX35" fmla="*/ 3408619 w 7450687"/>
              <a:gd name="connsiteY35" fmla="*/ 358577 h 3406460"/>
              <a:gd name="connsiteX36" fmla="*/ 3981231 w 7450687"/>
              <a:gd name="connsiteY36" fmla="*/ 361357 h 3406460"/>
              <a:gd name="connsiteX37" fmla="*/ 4551063 w 7450687"/>
              <a:gd name="connsiteY37" fmla="*/ 350238 h 3406460"/>
              <a:gd name="connsiteX38" fmla="*/ 5129233 w 7450687"/>
              <a:gd name="connsiteY38" fmla="*/ 316882 h 3406460"/>
              <a:gd name="connsiteX39" fmla="*/ 5699065 w 7450687"/>
              <a:gd name="connsiteY39" fmla="*/ 272407 h 3406460"/>
              <a:gd name="connsiteX40" fmla="*/ 6063202 w 7450687"/>
              <a:gd name="connsiteY40" fmla="*/ 172339 h 3406460"/>
              <a:gd name="connsiteX41" fmla="*/ 6457914 w 7450687"/>
              <a:gd name="connsiteY41" fmla="*/ 0 h 340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450687" h="3406460">
                <a:moveTo>
                  <a:pt x="6457914" y="0"/>
                </a:moveTo>
                <a:cubicBezTo>
                  <a:pt x="6560763" y="125085"/>
                  <a:pt x="6713644" y="161221"/>
                  <a:pt x="6844288" y="233492"/>
                </a:cubicBezTo>
                <a:cubicBezTo>
                  <a:pt x="6972153" y="289086"/>
                  <a:pt x="7336289" y="611527"/>
                  <a:pt x="7386323" y="717155"/>
                </a:cubicBezTo>
                <a:cubicBezTo>
                  <a:pt x="7475273" y="900613"/>
                  <a:pt x="7453035" y="1573293"/>
                  <a:pt x="7430798" y="1809564"/>
                </a:cubicBezTo>
                <a:cubicBezTo>
                  <a:pt x="7347408" y="2398855"/>
                  <a:pt x="7041645" y="3077093"/>
                  <a:pt x="7013848" y="3104890"/>
                </a:cubicBezTo>
                <a:cubicBezTo>
                  <a:pt x="6924899" y="3085432"/>
                  <a:pt x="6721983" y="3391196"/>
                  <a:pt x="6569101" y="3402314"/>
                </a:cubicBezTo>
                <a:cubicBezTo>
                  <a:pt x="6407881" y="3413434"/>
                  <a:pt x="4039604" y="3405095"/>
                  <a:pt x="3683807" y="3341162"/>
                </a:cubicBezTo>
                <a:cubicBezTo>
                  <a:pt x="1749158" y="2988144"/>
                  <a:pt x="1704683" y="2860279"/>
                  <a:pt x="1704683" y="2860279"/>
                </a:cubicBezTo>
                <a:cubicBezTo>
                  <a:pt x="1704683" y="2860279"/>
                  <a:pt x="1910378" y="2835262"/>
                  <a:pt x="2010446" y="2801907"/>
                </a:cubicBezTo>
                <a:cubicBezTo>
                  <a:pt x="1865904" y="2799126"/>
                  <a:pt x="1296072" y="2693500"/>
                  <a:pt x="1273834" y="2674041"/>
                </a:cubicBezTo>
                <a:cubicBezTo>
                  <a:pt x="1284954" y="2668482"/>
                  <a:pt x="1301632" y="2662923"/>
                  <a:pt x="1315530" y="2657363"/>
                </a:cubicBezTo>
                <a:cubicBezTo>
                  <a:pt x="1284954" y="2640686"/>
                  <a:pt x="1259936" y="2621228"/>
                  <a:pt x="1234919" y="2590651"/>
                </a:cubicBezTo>
                <a:cubicBezTo>
                  <a:pt x="1154309" y="2487804"/>
                  <a:pt x="1018105" y="2523940"/>
                  <a:pt x="904138" y="2485024"/>
                </a:cubicBezTo>
                <a:cubicBezTo>
                  <a:pt x="976410" y="2268210"/>
                  <a:pt x="1168208" y="2348820"/>
                  <a:pt x="1315530" y="2307126"/>
                </a:cubicBezTo>
                <a:cubicBezTo>
                  <a:pt x="929156" y="2179260"/>
                  <a:pt x="1004207" y="2112548"/>
                  <a:pt x="851326" y="2065294"/>
                </a:cubicBezTo>
                <a:cubicBezTo>
                  <a:pt x="659528" y="2006921"/>
                  <a:pt x="615053" y="2006921"/>
                  <a:pt x="615053" y="2006921"/>
                </a:cubicBezTo>
                <a:cubicBezTo>
                  <a:pt x="840206" y="1829023"/>
                  <a:pt x="1109834" y="2020820"/>
                  <a:pt x="1393361" y="1703937"/>
                </a:cubicBezTo>
                <a:cubicBezTo>
                  <a:pt x="1120952" y="1659463"/>
                  <a:pt x="306510" y="1637225"/>
                  <a:pt x="131391" y="1553835"/>
                </a:cubicBezTo>
                <a:cubicBezTo>
                  <a:pt x="198103" y="1584411"/>
                  <a:pt x="203663" y="1492682"/>
                  <a:pt x="234239" y="1492682"/>
                </a:cubicBezTo>
                <a:cubicBezTo>
                  <a:pt x="492748" y="1489903"/>
                  <a:pt x="756816" y="1542717"/>
                  <a:pt x="1018105" y="1509360"/>
                </a:cubicBezTo>
                <a:cubicBezTo>
                  <a:pt x="1065359" y="1506581"/>
                  <a:pt x="1140411" y="1531597"/>
                  <a:pt x="1148750" y="1462106"/>
                </a:cubicBezTo>
                <a:cubicBezTo>
                  <a:pt x="1157088" y="1375936"/>
                  <a:pt x="1059800" y="1395394"/>
                  <a:pt x="1018105" y="1387055"/>
                </a:cubicBezTo>
                <a:cubicBezTo>
                  <a:pt x="848545" y="1359258"/>
                  <a:pt x="681766" y="1348140"/>
                  <a:pt x="509426" y="1331461"/>
                </a:cubicBezTo>
                <a:cubicBezTo>
                  <a:pt x="437155" y="1323122"/>
                  <a:pt x="348206" y="1339800"/>
                  <a:pt x="376002" y="1206376"/>
                </a:cubicBezTo>
                <a:cubicBezTo>
                  <a:pt x="353764" y="1078512"/>
                  <a:pt x="220341" y="1122986"/>
                  <a:pt x="150849" y="1061833"/>
                </a:cubicBezTo>
                <a:cubicBezTo>
                  <a:pt x="184205" y="989562"/>
                  <a:pt x="278714" y="1039597"/>
                  <a:pt x="306510" y="942308"/>
                </a:cubicBezTo>
                <a:cubicBezTo>
                  <a:pt x="173086" y="972884"/>
                  <a:pt x="186985" y="761630"/>
                  <a:pt x="53560" y="764409"/>
                </a:cubicBezTo>
                <a:cubicBezTo>
                  <a:pt x="-57626" y="639324"/>
                  <a:pt x="22984" y="578171"/>
                  <a:pt x="125832" y="530917"/>
                </a:cubicBezTo>
                <a:cubicBezTo>
                  <a:pt x="259256" y="472544"/>
                  <a:pt x="406578" y="486442"/>
                  <a:pt x="551121" y="475324"/>
                </a:cubicBezTo>
                <a:cubicBezTo>
                  <a:pt x="742919" y="450306"/>
                  <a:pt x="926376" y="391934"/>
                  <a:pt x="1120952" y="394713"/>
                </a:cubicBezTo>
                <a:cubicBezTo>
                  <a:pt x="1304411" y="336340"/>
                  <a:pt x="1507326" y="400272"/>
                  <a:pt x="1693564" y="325221"/>
                </a:cubicBezTo>
                <a:cubicBezTo>
                  <a:pt x="1882582" y="325221"/>
                  <a:pt x="2074379" y="325221"/>
                  <a:pt x="2266175" y="325221"/>
                </a:cubicBezTo>
                <a:cubicBezTo>
                  <a:pt x="2321770" y="328001"/>
                  <a:pt x="2374582" y="328001"/>
                  <a:pt x="2430177" y="330781"/>
                </a:cubicBezTo>
                <a:cubicBezTo>
                  <a:pt x="2430177" y="330781"/>
                  <a:pt x="2432956" y="330781"/>
                  <a:pt x="2432956" y="330781"/>
                </a:cubicBezTo>
                <a:cubicBezTo>
                  <a:pt x="2672008" y="339120"/>
                  <a:pt x="2908279" y="344679"/>
                  <a:pt x="3144551" y="355798"/>
                </a:cubicBezTo>
                <a:cubicBezTo>
                  <a:pt x="3233500" y="355798"/>
                  <a:pt x="3319670" y="358577"/>
                  <a:pt x="3408619" y="358577"/>
                </a:cubicBezTo>
                <a:cubicBezTo>
                  <a:pt x="3597637" y="372475"/>
                  <a:pt x="3789434" y="380814"/>
                  <a:pt x="3981231" y="361357"/>
                </a:cubicBezTo>
                <a:cubicBezTo>
                  <a:pt x="4173028" y="378035"/>
                  <a:pt x="4359266" y="366917"/>
                  <a:pt x="4551063" y="350238"/>
                </a:cubicBezTo>
                <a:cubicBezTo>
                  <a:pt x="4745639" y="369696"/>
                  <a:pt x="4937437" y="341899"/>
                  <a:pt x="5129233" y="316882"/>
                </a:cubicBezTo>
                <a:cubicBezTo>
                  <a:pt x="5321031" y="328001"/>
                  <a:pt x="5512828" y="328001"/>
                  <a:pt x="5699065" y="272407"/>
                </a:cubicBezTo>
                <a:cubicBezTo>
                  <a:pt x="5840829" y="333560"/>
                  <a:pt x="5910321" y="133424"/>
                  <a:pt x="6063202" y="172339"/>
                </a:cubicBezTo>
                <a:cubicBezTo>
                  <a:pt x="6216084" y="214035"/>
                  <a:pt x="6324491" y="55593"/>
                  <a:pt x="6457914" y="0"/>
                </a:cubicBezTo>
                <a:close/>
              </a:path>
            </a:pathLst>
          </a:cu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10381B0-DFEF-3B4A-A7A0-C0EFC57FE94F}"/>
              </a:ext>
            </a:extLst>
          </p:cNvPr>
          <p:cNvSpPr>
            <a:spLocks noGrp="1"/>
          </p:cNvSpPr>
          <p:nvPr>
            <p:ph type="ctrTitle"/>
          </p:nvPr>
        </p:nvSpPr>
        <p:spPr>
          <a:xfrm>
            <a:off x="6025896" y="3493008"/>
            <a:ext cx="5771852" cy="1277021"/>
          </a:xfrm>
        </p:spPr>
        <p:txBody>
          <a:bodyPr anchor="b">
            <a:normAutofit fontScale="90000"/>
          </a:bodyPr>
          <a:lstStyle/>
          <a:p>
            <a:r>
              <a:rPr lang="en-US" sz="3600" dirty="0"/>
              <a:t>CAIP Canada</a:t>
            </a:r>
            <a:br>
              <a:rPr lang="en-US" sz="3600" dirty="0"/>
            </a:br>
            <a:r>
              <a:rPr lang="en-US" sz="3600" dirty="0"/>
              <a:t>Exam Prep Seminar:</a:t>
            </a:r>
            <a:br>
              <a:rPr lang="en-US" sz="4000" dirty="0"/>
            </a:br>
            <a:r>
              <a:rPr lang="en-US" sz="4000" dirty="0">
                <a:solidFill>
                  <a:schemeClr val="accent1">
                    <a:lumMod val="75000"/>
                  </a:schemeClr>
                </a:solidFill>
              </a:rPr>
              <a:t>Introduction to Your Mentor &amp;</a:t>
            </a:r>
            <a:br>
              <a:rPr lang="en-US" sz="4000" dirty="0">
                <a:solidFill>
                  <a:schemeClr val="accent1">
                    <a:lumMod val="75000"/>
                  </a:schemeClr>
                </a:solidFill>
              </a:rPr>
            </a:br>
            <a:r>
              <a:rPr lang="en-US" sz="4000" dirty="0">
                <a:solidFill>
                  <a:schemeClr val="accent1">
                    <a:lumMod val="75000"/>
                  </a:schemeClr>
                </a:solidFill>
              </a:rPr>
              <a:t>CAIP Canada</a:t>
            </a:r>
          </a:p>
        </p:txBody>
      </p:sp>
      <p:sp>
        <p:nvSpPr>
          <p:cNvPr id="3" name="Subtitle 2">
            <a:extLst>
              <a:ext uri="{FF2B5EF4-FFF2-40B4-BE49-F238E27FC236}">
                <a16:creationId xmlns:a16="http://schemas.microsoft.com/office/drawing/2014/main" id="{CC7DA536-BC59-7942-940E-D5210D5091C0}"/>
              </a:ext>
            </a:extLst>
          </p:cNvPr>
          <p:cNvSpPr>
            <a:spLocks noGrp="1"/>
          </p:cNvSpPr>
          <p:nvPr>
            <p:ph type="subTitle" idx="1"/>
          </p:nvPr>
        </p:nvSpPr>
        <p:spPr>
          <a:xfrm>
            <a:off x="6025896" y="5010912"/>
            <a:ext cx="4478070" cy="866843"/>
          </a:xfrm>
        </p:spPr>
        <p:txBody>
          <a:bodyPr>
            <a:normAutofit/>
          </a:bodyPr>
          <a:lstStyle/>
          <a:p>
            <a:r>
              <a:rPr lang="en-US" sz="2000" dirty="0"/>
              <a:t>Robert A. G. Wong, </a:t>
            </a:r>
            <a:r>
              <a:rPr lang="en-US" sz="1400" dirty="0"/>
              <a:t>CAIP, FCRIC</a:t>
            </a:r>
            <a:endParaRPr lang="en-US" sz="2000" dirty="0"/>
          </a:p>
          <a:p>
            <a:r>
              <a:rPr lang="en-US" sz="1600" dirty="0"/>
              <a:t>May 2020</a:t>
            </a:r>
          </a:p>
        </p:txBody>
      </p:sp>
    </p:spTree>
    <p:extLst>
      <p:ext uri="{BB962C8B-B14F-4D97-AF65-F5344CB8AC3E}">
        <p14:creationId xmlns:p14="http://schemas.microsoft.com/office/powerpoint/2010/main" val="28174111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1C59A0D-B425-4CA6-8595-15AD1ADAB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631B2746-D669-447D-95BF-91A9A2693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1285" y="260851"/>
            <a:ext cx="6800714" cy="6597149"/>
          </a:xfrm>
          <a:custGeom>
            <a:avLst/>
            <a:gdLst>
              <a:gd name="connsiteX0" fmla="*/ 1366204 w 6800714"/>
              <a:gd name="connsiteY0" fmla="*/ 29 h 6597149"/>
              <a:gd name="connsiteX1" fmla="*/ 1424510 w 6800714"/>
              <a:gd name="connsiteY1" fmla="*/ 9837 h 6597149"/>
              <a:gd name="connsiteX2" fmla="*/ 2642699 w 6800714"/>
              <a:gd name="connsiteY2" fmla="*/ 162270 h 6597149"/>
              <a:gd name="connsiteX3" fmla="*/ 3786884 w 6800714"/>
              <a:gd name="connsiteY3" fmla="*/ 240726 h 6597149"/>
              <a:gd name="connsiteX4" fmla="*/ 5169233 w 6800714"/>
              <a:gd name="connsiteY4" fmla="*/ 371641 h 6597149"/>
              <a:gd name="connsiteX5" fmla="*/ 6133559 w 6800714"/>
              <a:gd name="connsiteY5" fmla="*/ 411095 h 6597149"/>
              <a:gd name="connsiteX6" fmla="*/ 6181550 w 6800714"/>
              <a:gd name="connsiteY6" fmla="*/ 409300 h 6597149"/>
              <a:gd name="connsiteX7" fmla="*/ 6672683 w 6800714"/>
              <a:gd name="connsiteY7" fmla="*/ 468929 h 6597149"/>
              <a:gd name="connsiteX8" fmla="*/ 6351093 w 6800714"/>
              <a:gd name="connsiteY8" fmla="*/ 725376 h 6597149"/>
              <a:gd name="connsiteX9" fmla="*/ 6587913 w 6800714"/>
              <a:gd name="connsiteY9" fmla="*/ 790160 h 6597149"/>
              <a:gd name="connsiteX10" fmla="*/ 6800714 w 6800714"/>
              <a:gd name="connsiteY10" fmla="*/ 843548 h 6597149"/>
              <a:gd name="connsiteX11" fmla="*/ 6800714 w 6800714"/>
              <a:gd name="connsiteY11" fmla="*/ 5978760 h 6597149"/>
              <a:gd name="connsiteX12" fmla="*/ 6703227 w 6800714"/>
              <a:gd name="connsiteY12" fmla="*/ 6054553 h 6597149"/>
              <a:gd name="connsiteX13" fmla="*/ 5605835 w 6800714"/>
              <a:gd name="connsiteY13" fmla="*/ 6591129 h 6597149"/>
              <a:gd name="connsiteX14" fmla="*/ 5584892 w 6800714"/>
              <a:gd name="connsiteY14" fmla="*/ 6597149 h 6597149"/>
              <a:gd name="connsiteX15" fmla="*/ 2851636 w 6800714"/>
              <a:gd name="connsiteY15" fmla="*/ 6597149 h 6597149"/>
              <a:gd name="connsiteX16" fmla="*/ 2829959 w 6800714"/>
              <a:gd name="connsiteY16" fmla="*/ 6588017 h 6597149"/>
              <a:gd name="connsiteX17" fmla="*/ 2557479 w 6800714"/>
              <a:gd name="connsiteY17" fmla="*/ 6458205 h 6597149"/>
              <a:gd name="connsiteX18" fmla="*/ 2089224 w 6800714"/>
              <a:gd name="connsiteY18" fmla="*/ 6186961 h 6597149"/>
              <a:gd name="connsiteX19" fmla="*/ 1588669 w 6800714"/>
              <a:gd name="connsiteY19" fmla="*/ 5968623 h 6597149"/>
              <a:gd name="connsiteX20" fmla="*/ 1418230 w 6800714"/>
              <a:gd name="connsiteY20" fmla="*/ 5768668 h 6597149"/>
              <a:gd name="connsiteX21" fmla="*/ 1358578 w 6800714"/>
              <a:gd name="connsiteY21" fmla="*/ 5712627 h 6597149"/>
              <a:gd name="connsiteX22" fmla="*/ 1209218 w 6800714"/>
              <a:gd name="connsiteY22" fmla="*/ 5639547 h 6597149"/>
              <a:gd name="connsiteX23" fmla="*/ 948628 w 6800714"/>
              <a:gd name="connsiteY23" fmla="*/ 5481735 h 6597149"/>
              <a:gd name="connsiteX24" fmla="*/ 1044163 w 6800714"/>
              <a:gd name="connsiteY24" fmla="*/ 5445868 h 6597149"/>
              <a:gd name="connsiteX25" fmla="*/ 1319108 w 6800714"/>
              <a:gd name="connsiteY25" fmla="*/ 5541363 h 6597149"/>
              <a:gd name="connsiteX26" fmla="*/ 1519151 w 6800714"/>
              <a:gd name="connsiteY26" fmla="*/ 5566916 h 6597149"/>
              <a:gd name="connsiteX27" fmla="*/ 1237477 w 6800714"/>
              <a:gd name="connsiteY27" fmla="*/ 5400139 h 6597149"/>
              <a:gd name="connsiteX28" fmla="*/ 964774 w 6800714"/>
              <a:gd name="connsiteY28" fmla="*/ 5183144 h 6597149"/>
              <a:gd name="connsiteX29" fmla="*/ 1175130 w 6800714"/>
              <a:gd name="connsiteY29" fmla="*/ 5224839 h 6597149"/>
              <a:gd name="connsiteX30" fmla="*/ 1184101 w 6800714"/>
              <a:gd name="connsiteY30" fmla="*/ 5195697 h 6597149"/>
              <a:gd name="connsiteX31" fmla="*/ 1002002 w 6800714"/>
              <a:gd name="connsiteY31" fmla="*/ 4937459 h 6597149"/>
              <a:gd name="connsiteX32" fmla="*/ 911847 w 6800714"/>
              <a:gd name="connsiteY32" fmla="*/ 4833446 h 6597149"/>
              <a:gd name="connsiteX33" fmla="*/ 506383 w 6800714"/>
              <a:gd name="connsiteY33" fmla="*/ 4520064 h 6597149"/>
              <a:gd name="connsiteX34" fmla="*/ 891218 w 6800714"/>
              <a:gd name="connsiteY34" fmla="*/ 4659942 h 6597149"/>
              <a:gd name="connsiteX35" fmla="*/ 493825 w 6800714"/>
              <a:gd name="connsiteY35" fmla="*/ 4355075 h 6597149"/>
              <a:gd name="connsiteX36" fmla="*/ 300958 w 6800714"/>
              <a:gd name="connsiteY36" fmla="*/ 4242544 h 6597149"/>
              <a:gd name="connsiteX37" fmla="*/ 252072 w 6800714"/>
              <a:gd name="connsiteY37" fmla="*/ 4176190 h 6597149"/>
              <a:gd name="connsiteX38" fmla="*/ 337739 w 6800714"/>
              <a:gd name="connsiteY38" fmla="*/ 4161844 h 6597149"/>
              <a:gd name="connsiteX39" fmla="*/ 600574 w 6800714"/>
              <a:gd name="connsiteY39" fmla="*/ 4187401 h 6597149"/>
              <a:gd name="connsiteX40" fmla="*/ 276292 w 6800714"/>
              <a:gd name="connsiteY40" fmla="*/ 3982511 h 6597149"/>
              <a:gd name="connsiteX41" fmla="*/ 519391 w 6800714"/>
              <a:gd name="connsiteY41" fmla="*/ 4013892 h 6597149"/>
              <a:gd name="connsiteX42" fmla="*/ 589360 w 6800714"/>
              <a:gd name="connsiteY42" fmla="*/ 3933194 h 6597149"/>
              <a:gd name="connsiteX43" fmla="*/ 702389 w 6800714"/>
              <a:gd name="connsiteY43" fmla="*/ 3802729 h 6597149"/>
              <a:gd name="connsiteX44" fmla="*/ 780431 w 6800714"/>
              <a:gd name="connsiteY44" fmla="*/ 3730101 h 6597149"/>
              <a:gd name="connsiteX45" fmla="*/ 813172 w 6800714"/>
              <a:gd name="connsiteY45" fmla="*/ 3501451 h 6597149"/>
              <a:gd name="connsiteX46" fmla="*/ 745895 w 6800714"/>
              <a:gd name="connsiteY46" fmla="*/ 3251282 h 6597149"/>
              <a:gd name="connsiteX47" fmla="*/ 563794 w 6800714"/>
              <a:gd name="connsiteY47" fmla="*/ 3124853 h 6597149"/>
              <a:gd name="connsiteX48" fmla="*/ 616272 w 6800714"/>
              <a:gd name="connsiteY48" fmla="*/ 2982730 h 6597149"/>
              <a:gd name="connsiteX49" fmla="*/ 1003797 w 6800714"/>
              <a:gd name="connsiteY49" fmla="*/ 3068810 h 6597149"/>
              <a:gd name="connsiteX50" fmla="*/ 423856 w 6800714"/>
              <a:gd name="connsiteY50" fmla="*/ 2730320 h 6597149"/>
              <a:gd name="connsiteX51" fmla="*/ 521185 w 6800714"/>
              <a:gd name="connsiteY51" fmla="*/ 2713283 h 6597149"/>
              <a:gd name="connsiteX52" fmla="*/ 517148 w 6800714"/>
              <a:gd name="connsiteY52" fmla="*/ 2686832 h 6597149"/>
              <a:gd name="connsiteX53" fmla="*/ 523425 w 6800714"/>
              <a:gd name="connsiteY53" fmla="*/ 2524084 h 6597149"/>
              <a:gd name="connsiteX54" fmla="*/ 539575 w 6800714"/>
              <a:gd name="connsiteY54" fmla="*/ 2449215 h 6597149"/>
              <a:gd name="connsiteX55" fmla="*/ 514008 w 6800714"/>
              <a:gd name="connsiteY55" fmla="*/ 2363133 h 6597149"/>
              <a:gd name="connsiteX56" fmla="*/ 949075 w 6800714"/>
              <a:gd name="connsiteY56" fmla="*/ 2396759 h 6597149"/>
              <a:gd name="connsiteX57" fmla="*/ 1138351 w 6800714"/>
              <a:gd name="connsiteY57" fmla="*/ 2377032 h 6597149"/>
              <a:gd name="connsiteX58" fmla="*/ 1468467 w 6800714"/>
              <a:gd name="connsiteY58" fmla="*/ 2371654 h 6597149"/>
              <a:gd name="connsiteX59" fmla="*/ 1621412 w 6800714"/>
              <a:gd name="connsiteY59" fmla="*/ 2388243 h 6597149"/>
              <a:gd name="connsiteX60" fmla="*/ 1751932 w 6800714"/>
              <a:gd name="connsiteY60" fmla="*/ 2366722 h 6597149"/>
              <a:gd name="connsiteX61" fmla="*/ 1626795 w 6800714"/>
              <a:gd name="connsiteY61" fmla="*/ 2265398 h 6597149"/>
              <a:gd name="connsiteX62" fmla="*/ 1450525 w 6800714"/>
              <a:gd name="connsiteY62" fmla="*/ 2266743 h 6597149"/>
              <a:gd name="connsiteX63" fmla="*/ 1324939 w 6800714"/>
              <a:gd name="connsiteY63" fmla="*/ 2200839 h 6597149"/>
              <a:gd name="connsiteX64" fmla="*/ 1205184 w 6800714"/>
              <a:gd name="connsiteY64" fmla="*/ 2081581 h 6597149"/>
              <a:gd name="connsiteX65" fmla="*/ 782674 w 6800714"/>
              <a:gd name="connsiteY65" fmla="*/ 1891489 h 6597149"/>
              <a:gd name="connsiteX66" fmla="*/ 705528 w 6800714"/>
              <a:gd name="connsiteY66" fmla="*/ 1819309 h 6597149"/>
              <a:gd name="connsiteX67" fmla="*/ 1913401 w 6800714"/>
              <a:gd name="connsiteY67" fmla="*/ 2095032 h 6597149"/>
              <a:gd name="connsiteX68" fmla="*/ 1540231 w 6800714"/>
              <a:gd name="connsiteY68" fmla="*/ 1979361 h 6597149"/>
              <a:gd name="connsiteX69" fmla="*/ 1792749 w 6800714"/>
              <a:gd name="connsiteY69" fmla="*/ 2000434 h 6597149"/>
              <a:gd name="connsiteX70" fmla="*/ 1932689 w 6800714"/>
              <a:gd name="connsiteY70" fmla="*/ 1922873 h 6597149"/>
              <a:gd name="connsiteX71" fmla="*/ 1930894 w 6800714"/>
              <a:gd name="connsiteY71" fmla="*/ 1900905 h 6597149"/>
              <a:gd name="connsiteX72" fmla="*/ 1828182 w 6800714"/>
              <a:gd name="connsiteY72" fmla="*/ 1828722 h 6597149"/>
              <a:gd name="connsiteX73" fmla="*/ 1768079 w 6800714"/>
              <a:gd name="connsiteY73" fmla="*/ 1782097 h 6597149"/>
              <a:gd name="connsiteX74" fmla="*/ 1603470 w 6800714"/>
              <a:gd name="connsiteY74" fmla="*/ 1613970 h 6597149"/>
              <a:gd name="connsiteX75" fmla="*/ 1720985 w 6800714"/>
              <a:gd name="connsiteY75" fmla="*/ 1596039 h 6597149"/>
              <a:gd name="connsiteX76" fmla="*/ 1764492 w 6800714"/>
              <a:gd name="connsiteY76" fmla="*/ 1561068 h 6597149"/>
              <a:gd name="connsiteX77" fmla="*/ 1731750 w 6800714"/>
              <a:gd name="connsiteY77" fmla="*/ 1511752 h 6597149"/>
              <a:gd name="connsiteX78" fmla="*/ 1367997 w 6800714"/>
              <a:gd name="connsiteY78" fmla="*/ 1360216 h 6597149"/>
              <a:gd name="connsiteX79" fmla="*/ 1339742 w 6800714"/>
              <a:gd name="connsiteY79" fmla="*/ 1242751 h 6597149"/>
              <a:gd name="connsiteX80" fmla="*/ 1407917 w 6800714"/>
              <a:gd name="connsiteY80" fmla="*/ 1225267 h 6597149"/>
              <a:gd name="connsiteX81" fmla="*/ 1487306 w 6800714"/>
              <a:gd name="connsiteY81" fmla="*/ 1233336 h 6597149"/>
              <a:gd name="connsiteX82" fmla="*/ 1424063 w 6800714"/>
              <a:gd name="connsiteY82" fmla="*/ 1140980 h 6597149"/>
              <a:gd name="connsiteX83" fmla="*/ 1166610 w 6800714"/>
              <a:gd name="connsiteY83" fmla="*/ 1047726 h 6597149"/>
              <a:gd name="connsiteX84" fmla="*/ 1229402 w 6800714"/>
              <a:gd name="connsiteY84" fmla="*/ 962096 h 6597149"/>
              <a:gd name="connsiteX85" fmla="*/ 0 w 6800714"/>
              <a:gd name="connsiteY85" fmla="*/ 572942 h 6597149"/>
              <a:gd name="connsiteX86" fmla="*/ 221124 w 6800714"/>
              <a:gd name="connsiteY86" fmla="*/ 568908 h 6597149"/>
              <a:gd name="connsiteX87" fmla="*/ 685792 w 6800714"/>
              <a:gd name="connsiteY87" fmla="*/ 626742 h 6597149"/>
              <a:gd name="connsiteX88" fmla="*/ 918126 w 6800714"/>
              <a:gd name="connsiteY88" fmla="*/ 616880 h 6597149"/>
              <a:gd name="connsiteX89" fmla="*/ 1136112 w 6800714"/>
              <a:gd name="connsiteY89" fmla="*/ 648263 h 6597149"/>
              <a:gd name="connsiteX90" fmla="*/ 1325837 w 6800714"/>
              <a:gd name="connsiteY90" fmla="*/ 648263 h 6597149"/>
              <a:gd name="connsiteX91" fmla="*/ 1148220 w 6800714"/>
              <a:gd name="connsiteY91" fmla="*/ 602531 h 6597149"/>
              <a:gd name="connsiteX92" fmla="*/ 1261247 w 6800714"/>
              <a:gd name="connsiteY92" fmla="*/ 561734 h 6597149"/>
              <a:gd name="connsiteX93" fmla="*/ 1280983 w 6800714"/>
              <a:gd name="connsiteY93" fmla="*/ 512417 h 6597149"/>
              <a:gd name="connsiteX94" fmla="*/ 1332563 w 6800714"/>
              <a:gd name="connsiteY94" fmla="*/ 474309 h 6597149"/>
              <a:gd name="connsiteX95" fmla="*/ 1624554 w 6800714"/>
              <a:gd name="connsiteY95" fmla="*/ 493141 h 6597149"/>
              <a:gd name="connsiteX96" fmla="*/ 1431687 w 6800714"/>
              <a:gd name="connsiteY96" fmla="*/ 336222 h 6597149"/>
              <a:gd name="connsiteX97" fmla="*/ 1307895 w 6800714"/>
              <a:gd name="connsiteY97" fmla="*/ 310218 h 6597149"/>
              <a:gd name="connsiteX98" fmla="*/ 1279638 w 6800714"/>
              <a:gd name="connsiteY98" fmla="*/ 243419 h 6597149"/>
              <a:gd name="connsiteX99" fmla="*/ 1337050 w 6800714"/>
              <a:gd name="connsiteY99" fmla="*/ 229073 h 6597149"/>
              <a:gd name="connsiteX100" fmla="*/ 1622309 w 6800714"/>
              <a:gd name="connsiteY100" fmla="*/ 284219 h 6597149"/>
              <a:gd name="connsiteX101" fmla="*/ 1670302 w 6800714"/>
              <a:gd name="connsiteY101" fmla="*/ 262247 h 6597149"/>
              <a:gd name="connsiteX102" fmla="*/ 1133419 w 6800714"/>
              <a:gd name="connsiteY102" fmla="*/ 119678 h 6597149"/>
              <a:gd name="connsiteX103" fmla="*/ 1141494 w 6800714"/>
              <a:gd name="connsiteY103" fmla="*/ 82020 h 6597149"/>
              <a:gd name="connsiteX104" fmla="*/ 1614236 w 6800714"/>
              <a:gd name="connsiteY104" fmla="*/ 140303 h 6597149"/>
              <a:gd name="connsiteX105" fmla="*/ 1311932 w 6800714"/>
              <a:gd name="connsiteY105" fmla="*/ 29565 h 6597149"/>
              <a:gd name="connsiteX106" fmla="*/ 1366204 w 6800714"/>
              <a:gd name="connsiteY106" fmla="*/ 29 h 65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800714" h="6597149">
                <a:moveTo>
                  <a:pt x="1366204" y="29"/>
                </a:moveTo>
                <a:cubicBezTo>
                  <a:pt x="1385825" y="533"/>
                  <a:pt x="1406122" y="7595"/>
                  <a:pt x="1424510" y="9837"/>
                </a:cubicBezTo>
                <a:cubicBezTo>
                  <a:pt x="1830427" y="60050"/>
                  <a:pt x="2236339" y="114299"/>
                  <a:pt x="2642699" y="162270"/>
                </a:cubicBezTo>
                <a:cubicBezTo>
                  <a:pt x="3022601" y="207104"/>
                  <a:pt x="3405190" y="217415"/>
                  <a:pt x="3786884" y="240726"/>
                </a:cubicBezTo>
                <a:cubicBezTo>
                  <a:pt x="4248861" y="268974"/>
                  <a:pt x="4709945" y="308877"/>
                  <a:pt x="5169233" y="371641"/>
                </a:cubicBezTo>
                <a:cubicBezTo>
                  <a:pt x="5488133" y="415581"/>
                  <a:pt x="5810174" y="446065"/>
                  <a:pt x="6133559" y="411095"/>
                </a:cubicBezTo>
                <a:cubicBezTo>
                  <a:pt x="6149705" y="409300"/>
                  <a:pt x="6168096" y="403474"/>
                  <a:pt x="6181550" y="409300"/>
                </a:cubicBezTo>
                <a:cubicBezTo>
                  <a:pt x="6338537" y="474760"/>
                  <a:pt x="6509870" y="427683"/>
                  <a:pt x="6672683" y="468929"/>
                </a:cubicBezTo>
                <a:cubicBezTo>
                  <a:pt x="6630972" y="628088"/>
                  <a:pt x="6452010" y="615085"/>
                  <a:pt x="6351093" y="725376"/>
                </a:cubicBezTo>
                <a:cubicBezTo>
                  <a:pt x="6433396" y="747344"/>
                  <a:pt x="6511551" y="769424"/>
                  <a:pt x="6587913" y="790160"/>
                </a:cubicBezTo>
                <a:lnTo>
                  <a:pt x="6800714" y="843548"/>
                </a:lnTo>
                <a:lnTo>
                  <a:pt x="6800714" y="5978760"/>
                </a:lnTo>
                <a:lnTo>
                  <a:pt x="6703227" y="6054553"/>
                </a:lnTo>
                <a:cubicBezTo>
                  <a:pt x="6365852" y="6302538"/>
                  <a:pt x="5981475" y="6473510"/>
                  <a:pt x="5605835" y="6591129"/>
                </a:cubicBezTo>
                <a:lnTo>
                  <a:pt x="5584892" y="6597149"/>
                </a:lnTo>
                <a:lnTo>
                  <a:pt x="2851636" y="6597149"/>
                </a:lnTo>
                <a:lnTo>
                  <a:pt x="2829959" y="6588017"/>
                </a:lnTo>
                <a:cubicBezTo>
                  <a:pt x="2738124" y="6546134"/>
                  <a:pt x="2649318" y="6497882"/>
                  <a:pt x="2557479" y="6458205"/>
                </a:cubicBezTo>
                <a:cubicBezTo>
                  <a:pt x="2388387" y="6385124"/>
                  <a:pt x="2257869" y="6245694"/>
                  <a:pt x="2089224" y="6186961"/>
                </a:cubicBezTo>
                <a:cubicBezTo>
                  <a:pt x="1915644" y="6126436"/>
                  <a:pt x="1767184" y="6015698"/>
                  <a:pt x="1588669" y="5968623"/>
                </a:cubicBezTo>
                <a:cubicBezTo>
                  <a:pt x="1494481" y="5943518"/>
                  <a:pt x="1403430" y="5898238"/>
                  <a:pt x="1418230" y="5768668"/>
                </a:cubicBezTo>
                <a:cubicBezTo>
                  <a:pt x="1422269" y="5731903"/>
                  <a:pt x="1397600" y="5701867"/>
                  <a:pt x="1358578" y="5712627"/>
                </a:cubicBezTo>
                <a:cubicBezTo>
                  <a:pt x="1284125" y="5732801"/>
                  <a:pt x="1250485" y="5679448"/>
                  <a:pt x="1209218" y="5639547"/>
                </a:cubicBezTo>
                <a:cubicBezTo>
                  <a:pt x="1135663" y="5568713"/>
                  <a:pt x="1065693" y="5493393"/>
                  <a:pt x="948628" y="5481735"/>
                </a:cubicBezTo>
                <a:cubicBezTo>
                  <a:pt x="971053" y="5426140"/>
                  <a:pt x="1009178" y="5434211"/>
                  <a:pt x="1044163" y="5445868"/>
                </a:cubicBezTo>
                <a:cubicBezTo>
                  <a:pt x="1136112" y="5476357"/>
                  <a:pt x="1227161" y="5510877"/>
                  <a:pt x="1319108" y="5541363"/>
                </a:cubicBezTo>
                <a:cubicBezTo>
                  <a:pt x="1379209" y="5561091"/>
                  <a:pt x="1438864" y="5588888"/>
                  <a:pt x="1519151" y="5566916"/>
                </a:cubicBezTo>
                <a:cubicBezTo>
                  <a:pt x="1450078" y="5454835"/>
                  <a:pt x="1332563" y="5434660"/>
                  <a:pt x="1237477" y="5400139"/>
                </a:cubicBezTo>
                <a:cubicBezTo>
                  <a:pt x="1118618" y="5356651"/>
                  <a:pt x="1048649" y="5274603"/>
                  <a:pt x="964774" y="5183144"/>
                </a:cubicBezTo>
                <a:cubicBezTo>
                  <a:pt x="1052236" y="5161176"/>
                  <a:pt x="1106508" y="5228428"/>
                  <a:pt x="1175130" y="5224839"/>
                </a:cubicBezTo>
                <a:cubicBezTo>
                  <a:pt x="1178722" y="5213186"/>
                  <a:pt x="1184999" y="5196149"/>
                  <a:pt x="1184101" y="5195697"/>
                </a:cubicBezTo>
                <a:cubicBezTo>
                  <a:pt x="1071972" y="5145485"/>
                  <a:pt x="1019495" y="5051335"/>
                  <a:pt x="1002002" y="4937459"/>
                </a:cubicBezTo>
                <a:cubicBezTo>
                  <a:pt x="993032" y="4878729"/>
                  <a:pt x="952216" y="4860348"/>
                  <a:pt x="911847" y="4833446"/>
                </a:cubicBezTo>
                <a:cubicBezTo>
                  <a:pt x="771011" y="4737953"/>
                  <a:pt x="622102" y="4651424"/>
                  <a:pt x="506383" y="4520064"/>
                </a:cubicBezTo>
                <a:cubicBezTo>
                  <a:pt x="640044" y="4537548"/>
                  <a:pt x="747241" y="4623178"/>
                  <a:pt x="891218" y="4659942"/>
                </a:cubicBezTo>
                <a:cubicBezTo>
                  <a:pt x="776844" y="4515579"/>
                  <a:pt x="628830" y="4442502"/>
                  <a:pt x="493825" y="4355075"/>
                </a:cubicBezTo>
                <a:cubicBezTo>
                  <a:pt x="432376" y="4315174"/>
                  <a:pt x="375417" y="4264063"/>
                  <a:pt x="300958" y="4242544"/>
                </a:cubicBezTo>
                <a:cubicBezTo>
                  <a:pt x="274496" y="4234921"/>
                  <a:pt x="230989" y="4218782"/>
                  <a:pt x="252072" y="4176190"/>
                </a:cubicBezTo>
                <a:cubicBezTo>
                  <a:pt x="270010" y="4140774"/>
                  <a:pt x="305443" y="4151530"/>
                  <a:pt x="337739" y="4161844"/>
                </a:cubicBezTo>
                <a:cubicBezTo>
                  <a:pt x="415332" y="4187401"/>
                  <a:pt x="495619" y="4187846"/>
                  <a:pt x="600574" y="4187401"/>
                </a:cubicBezTo>
                <a:cubicBezTo>
                  <a:pt x="512663" y="4070385"/>
                  <a:pt x="351642" y="4105356"/>
                  <a:pt x="276292" y="3982511"/>
                </a:cubicBezTo>
                <a:cubicBezTo>
                  <a:pt x="370480" y="3960990"/>
                  <a:pt x="443141" y="4005375"/>
                  <a:pt x="519391" y="4013892"/>
                </a:cubicBezTo>
                <a:cubicBezTo>
                  <a:pt x="588462" y="4021515"/>
                  <a:pt x="605506" y="4000893"/>
                  <a:pt x="589360" y="3933194"/>
                </a:cubicBezTo>
                <a:cubicBezTo>
                  <a:pt x="564245" y="3827834"/>
                  <a:pt x="601920" y="3774034"/>
                  <a:pt x="702389" y="3802729"/>
                </a:cubicBezTo>
                <a:cubicBezTo>
                  <a:pt x="795679" y="3829628"/>
                  <a:pt x="805547" y="3790177"/>
                  <a:pt x="780431" y="3730101"/>
                </a:cubicBezTo>
                <a:cubicBezTo>
                  <a:pt x="744548" y="3642677"/>
                  <a:pt x="785363" y="3574977"/>
                  <a:pt x="813172" y="3501451"/>
                </a:cubicBezTo>
                <a:cubicBezTo>
                  <a:pt x="855784" y="3389368"/>
                  <a:pt x="837842" y="3334671"/>
                  <a:pt x="745895" y="3251282"/>
                </a:cubicBezTo>
                <a:cubicBezTo>
                  <a:pt x="694316" y="3204652"/>
                  <a:pt x="638700" y="3165201"/>
                  <a:pt x="563794" y="3124853"/>
                </a:cubicBezTo>
                <a:cubicBezTo>
                  <a:pt x="736475" y="3102883"/>
                  <a:pt x="555274" y="3028909"/>
                  <a:pt x="616272" y="2982730"/>
                </a:cubicBezTo>
                <a:cubicBezTo>
                  <a:pt x="738270" y="2963900"/>
                  <a:pt x="837842" y="3110952"/>
                  <a:pt x="1003797" y="3068810"/>
                </a:cubicBezTo>
                <a:cubicBezTo>
                  <a:pt x="798820" y="2941481"/>
                  <a:pt x="572316" y="2899787"/>
                  <a:pt x="423856" y="2730320"/>
                </a:cubicBezTo>
                <a:cubicBezTo>
                  <a:pt x="457942" y="2691762"/>
                  <a:pt x="492031" y="2727629"/>
                  <a:pt x="521185" y="2713283"/>
                </a:cubicBezTo>
                <a:cubicBezTo>
                  <a:pt x="520287" y="2704316"/>
                  <a:pt x="522532" y="2690864"/>
                  <a:pt x="517148" y="2686832"/>
                </a:cubicBezTo>
                <a:cubicBezTo>
                  <a:pt x="406364" y="2594474"/>
                  <a:pt x="404568" y="2592235"/>
                  <a:pt x="523425" y="2524084"/>
                </a:cubicBezTo>
                <a:cubicBezTo>
                  <a:pt x="565141" y="2500324"/>
                  <a:pt x="561553" y="2479251"/>
                  <a:pt x="539575" y="2449215"/>
                </a:cubicBezTo>
                <a:cubicBezTo>
                  <a:pt x="523874" y="2428142"/>
                  <a:pt x="505037" y="2409312"/>
                  <a:pt x="514008" y="2363133"/>
                </a:cubicBezTo>
                <a:cubicBezTo>
                  <a:pt x="579044" y="2422315"/>
                  <a:pt x="893458" y="2403036"/>
                  <a:pt x="949075" y="2396759"/>
                </a:cubicBezTo>
                <a:cubicBezTo>
                  <a:pt x="1011420" y="2390036"/>
                  <a:pt x="1072869" y="2361341"/>
                  <a:pt x="1138351" y="2377032"/>
                </a:cubicBezTo>
                <a:cubicBezTo>
                  <a:pt x="1190829" y="2389588"/>
                  <a:pt x="1433927" y="2511085"/>
                  <a:pt x="1468467" y="2371654"/>
                </a:cubicBezTo>
                <a:cubicBezTo>
                  <a:pt x="1470262" y="2364928"/>
                  <a:pt x="1568486" y="2380622"/>
                  <a:pt x="1621412" y="2388243"/>
                </a:cubicBezTo>
                <a:cubicBezTo>
                  <a:pt x="1668060" y="2394519"/>
                  <a:pt x="1720538" y="2422315"/>
                  <a:pt x="1751932" y="2366722"/>
                </a:cubicBezTo>
                <a:cubicBezTo>
                  <a:pt x="1770322" y="2333994"/>
                  <a:pt x="1694523" y="2270778"/>
                  <a:pt x="1626795" y="2265398"/>
                </a:cubicBezTo>
                <a:cubicBezTo>
                  <a:pt x="1568037" y="2260466"/>
                  <a:pt x="1506590" y="2253293"/>
                  <a:pt x="1450525" y="2266743"/>
                </a:cubicBezTo>
                <a:cubicBezTo>
                  <a:pt x="1381454" y="2282885"/>
                  <a:pt x="1344226" y="2256881"/>
                  <a:pt x="1324939" y="2200839"/>
                </a:cubicBezTo>
                <a:cubicBezTo>
                  <a:pt x="1303410" y="2138969"/>
                  <a:pt x="1262144" y="2110274"/>
                  <a:pt x="1205184" y="2081581"/>
                </a:cubicBezTo>
                <a:cubicBezTo>
                  <a:pt x="1067035" y="2012092"/>
                  <a:pt x="934276" y="1931840"/>
                  <a:pt x="782674" y="1891489"/>
                </a:cubicBezTo>
                <a:cubicBezTo>
                  <a:pt x="752622" y="1883417"/>
                  <a:pt x="719433" y="1872657"/>
                  <a:pt x="705528" y="1819309"/>
                </a:cubicBezTo>
                <a:cubicBezTo>
                  <a:pt x="1115926" y="1899108"/>
                  <a:pt x="1489995" y="2107138"/>
                  <a:pt x="1913401" y="2095032"/>
                </a:cubicBezTo>
                <a:cubicBezTo>
                  <a:pt x="1797682" y="2029125"/>
                  <a:pt x="1663576" y="2025540"/>
                  <a:pt x="1540231" y="1979361"/>
                </a:cubicBezTo>
                <a:cubicBezTo>
                  <a:pt x="1627693" y="1944840"/>
                  <a:pt x="1709773" y="1980707"/>
                  <a:pt x="1792749" y="2000434"/>
                </a:cubicBezTo>
                <a:cubicBezTo>
                  <a:pt x="1862270" y="2016573"/>
                  <a:pt x="1925064" y="2019264"/>
                  <a:pt x="1932689" y="1922873"/>
                </a:cubicBezTo>
                <a:cubicBezTo>
                  <a:pt x="1929996" y="1916595"/>
                  <a:pt x="1930445" y="1908527"/>
                  <a:pt x="1930894" y="1900905"/>
                </a:cubicBezTo>
                <a:cubicBezTo>
                  <a:pt x="1907568" y="1861003"/>
                  <a:pt x="1871241" y="1840380"/>
                  <a:pt x="1828182" y="1828722"/>
                </a:cubicBezTo>
                <a:cubicBezTo>
                  <a:pt x="1802167" y="1821548"/>
                  <a:pt x="1767631" y="1810787"/>
                  <a:pt x="1768079" y="1782097"/>
                </a:cubicBezTo>
                <a:cubicBezTo>
                  <a:pt x="1769424" y="1675842"/>
                  <a:pt x="1686450" y="1644904"/>
                  <a:pt x="1603470" y="1613970"/>
                </a:cubicBezTo>
                <a:cubicBezTo>
                  <a:pt x="1649669" y="1561068"/>
                  <a:pt x="1685999" y="1600072"/>
                  <a:pt x="1720985" y="1596039"/>
                </a:cubicBezTo>
                <a:cubicBezTo>
                  <a:pt x="1743859" y="1593348"/>
                  <a:pt x="1764492" y="1588417"/>
                  <a:pt x="1764492" y="1561068"/>
                </a:cubicBezTo>
                <a:cubicBezTo>
                  <a:pt x="1764939" y="1538202"/>
                  <a:pt x="1754174" y="1512198"/>
                  <a:pt x="1731750" y="1511752"/>
                </a:cubicBezTo>
                <a:cubicBezTo>
                  <a:pt x="1591362" y="1507715"/>
                  <a:pt x="1513768" y="1360663"/>
                  <a:pt x="1367997" y="1360216"/>
                </a:cubicBezTo>
                <a:cubicBezTo>
                  <a:pt x="1280983" y="1360216"/>
                  <a:pt x="1413298" y="1277273"/>
                  <a:pt x="1339742" y="1242751"/>
                </a:cubicBezTo>
                <a:cubicBezTo>
                  <a:pt x="1323592" y="1235130"/>
                  <a:pt x="1381901" y="1223475"/>
                  <a:pt x="1407917" y="1225267"/>
                </a:cubicBezTo>
                <a:cubicBezTo>
                  <a:pt x="1433481" y="1227060"/>
                  <a:pt x="1456355" y="1249027"/>
                  <a:pt x="1487306" y="1233336"/>
                </a:cubicBezTo>
                <a:cubicBezTo>
                  <a:pt x="1504348" y="1177296"/>
                  <a:pt x="1460394" y="1156672"/>
                  <a:pt x="1424063" y="1140980"/>
                </a:cubicBezTo>
                <a:cubicBezTo>
                  <a:pt x="1340187" y="1104666"/>
                  <a:pt x="1258557" y="1060730"/>
                  <a:pt x="1166610" y="1047726"/>
                </a:cubicBezTo>
                <a:cubicBezTo>
                  <a:pt x="1133868" y="1043243"/>
                  <a:pt x="1213705" y="983167"/>
                  <a:pt x="1229402" y="962096"/>
                </a:cubicBezTo>
                <a:cubicBezTo>
                  <a:pt x="859371" y="740621"/>
                  <a:pt x="414437" y="751828"/>
                  <a:pt x="0" y="572942"/>
                </a:cubicBezTo>
                <a:cubicBezTo>
                  <a:pt x="91500" y="537974"/>
                  <a:pt x="158779" y="563528"/>
                  <a:pt x="221124" y="568908"/>
                </a:cubicBezTo>
                <a:cubicBezTo>
                  <a:pt x="376759" y="582356"/>
                  <a:pt x="530605" y="610154"/>
                  <a:pt x="685792" y="626742"/>
                </a:cubicBezTo>
                <a:cubicBezTo>
                  <a:pt x="762040" y="634812"/>
                  <a:pt x="832907" y="665300"/>
                  <a:pt x="918126" y="616880"/>
                </a:cubicBezTo>
                <a:cubicBezTo>
                  <a:pt x="975090" y="584600"/>
                  <a:pt x="1066142" y="619568"/>
                  <a:pt x="1136112" y="648263"/>
                </a:cubicBezTo>
                <a:cubicBezTo>
                  <a:pt x="1193969" y="672023"/>
                  <a:pt x="1249138" y="678300"/>
                  <a:pt x="1325837" y="648263"/>
                </a:cubicBezTo>
                <a:cubicBezTo>
                  <a:pt x="1256315" y="629882"/>
                  <a:pt x="1202940" y="613742"/>
                  <a:pt x="1148220" y="602531"/>
                </a:cubicBezTo>
                <a:cubicBezTo>
                  <a:pt x="1104714" y="593567"/>
                  <a:pt x="1208324" y="557250"/>
                  <a:pt x="1261247" y="561734"/>
                </a:cubicBezTo>
                <a:cubicBezTo>
                  <a:pt x="1335255" y="568010"/>
                  <a:pt x="1293543" y="544699"/>
                  <a:pt x="1280983" y="512417"/>
                </a:cubicBezTo>
                <a:cubicBezTo>
                  <a:pt x="1267528" y="477896"/>
                  <a:pt x="1307446" y="467137"/>
                  <a:pt x="1332563" y="474309"/>
                </a:cubicBezTo>
                <a:cubicBezTo>
                  <a:pt x="1428995" y="502556"/>
                  <a:pt x="1524979" y="452789"/>
                  <a:pt x="1624554" y="493141"/>
                </a:cubicBezTo>
                <a:cubicBezTo>
                  <a:pt x="1599435" y="393609"/>
                  <a:pt x="1545163" y="350121"/>
                  <a:pt x="1431687" y="336222"/>
                </a:cubicBezTo>
                <a:cubicBezTo>
                  <a:pt x="1389077" y="330844"/>
                  <a:pt x="1344674" y="338913"/>
                  <a:pt x="1307895" y="310218"/>
                </a:cubicBezTo>
                <a:cubicBezTo>
                  <a:pt x="1286812" y="293633"/>
                  <a:pt x="1263041" y="273906"/>
                  <a:pt x="1279638" y="243419"/>
                </a:cubicBezTo>
                <a:cubicBezTo>
                  <a:pt x="1291298" y="221897"/>
                  <a:pt x="1316417" y="221897"/>
                  <a:pt x="1337050" y="229073"/>
                </a:cubicBezTo>
                <a:cubicBezTo>
                  <a:pt x="1429445" y="260904"/>
                  <a:pt x="1525877" y="272561"/>
                  <a:pt x="1622309" y="284219"/>
                </a:cubicBezTo>
                <a:cubicBezTo>
                  <a:pt x="1637113" y="286011"/>
                  <a:pt x="1653705" y="291840"/>
                  <a:pt x="1670302" y="262247"/>
                </a:cubicBezTo>
                <a:cubicBezTo>
                  <a:pt x="1489995" y="214275"/>
                  <a:pt x="1318660" y="146129"/>
                  <a:pt x="1133419" y="119678"/>
                </a:cubicBezTo>
                <a:cubicBezTo>
                  <a:pt x="1136112" y="107125"/>
                  <a:pt x="1138802" y="94573"/>
                  <a:pt x="1141494" y="82020"/>
                </a:cubicBezTo>
                <a:cubicBezTo>
                  <a:pt x="1286364" y="99950"/>
                  <a:pt x="1431240" y="117884"/>
                  <a:pt x="1614236" y="140303"/>
                </a:cubicBezTo>
                <a:cubicBezTo>
                  <a:pt x="1501656" y="69016"/>
                  <a:pt x="1395357" y="92778"/>
                  <a:pt x="1311932" y="29565"/>
                </a:cubicBezTo>
                <a:cubicBezTo>
                  <a:pt x="1327631" y="5579"/>
                  <a:pt x="1346582" y="-475"/>
                  <a:pt x="1366204" y="29"/>
                </a:cubicBez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8E9D617-0873-2547-BAE6-ED7FE809D1EA}"/>
              </a:ext>
            </a:extLst>
          </p:cNvPr>
          <p:cNvSpPr>
            <a:spLocks noGrp="1"/>
          </p:cNvSpPr>
          <p:nvPr>
            <p:ph type="title"/>
          </p:nvPr>
        </p:nvSpPr>
        <p:spPr>
          <a:xfrm>
            <a:off x="570171" y="855156"/>
            <a:ext cx="4857230" cy="1464970"/>
          </a:xfrm>
        </p:spPr>
        <p:txBody>
          <a:bodyPr>
            <a:normAutofit/>
          </a:bodyPr>
          <a:lstStyle/>
          <a:p>
            <a:r>
              <a:rPr lang="en-US" dirty="0"/>
              <a:t>A Bit About Me</a:t>
            </a:r>
          </a:p>
        </p:txBody>
      </p:sp>
      <p:sp>
        <p:nvSpPr>
          <p:cNvPr id="3" name="Content Placeholder 2">
            <a:extLst>
              <a:ext uri="{FF2B5EF4-FFF2-40B4-BE49-F238E27FC236}">
                <a16:creationId xmlns:a16="http://schemas.microsoft.com/office/drawing/2014/main" id="{1B0B257B-67B4-354E-854B-AED271625BDA}"/>
              </a:ext>
            </a:extLst>
          </p:cNvPr>
          <p:cNvSpPr>
            <a:spLocks noGrp="1"/>
          </p:cNvSpPr>
          <p:nvPr>
            <p:ph idx="1"/>
          </p:nvPr>
        </p:nvSpPr>
        <p:spPr>
          <a:xfrm>
            <a:off x="555861" y="1842047"/>
            <a:ext cx="5467252" cy="3604359"/>
          </a:xfrm>
        </p:spPr>
        <p:txBody>
          <a:bodyPr>
            <a:noAutofit/>
          </a:bodyPr>
          <a:lstStyle/>
          <a:p>
            <a:pPr marL="0" indent="0">
              <a:lnSpc>
                <a:spcPct val="90000"/>
              </a:lnSpc>
              <a:buNone/>
            </a:pPr>
            <a:r>
              <a:rPr lang="en-US" sz="1600" b="1" dirty="0"/>
              <a:t>Robert Wong will be your mentor</a:t>
            </a:r>
          </a:p>
          <a:p>
            <a:pPr lvl="1">
              <a:lnSpc>
                <a:spcPct val="90000"/>
              </a:lnSpc>
            </a:pPr>
            <a:r>
              <a:rPr lang="en-US" sz="1600" dirty="0"/>
              <a:t>Love my career in research &amp; strategic planning</a:t>
            </a:r>
          </a:p>
          <a:p>
            <a:pPr lvl="1">
              <a:lnSpc>
                <a:spcPct val="90000"/>
              </a:lnSpc>
            </a:pPr>
            <a:r>
              <a:rPr lang="en-US" sz="1600" dirty="0"/>
              <a:t>30+ years researching the “world”</a:t>
            </a:r>
          </a:p>
          <a:p>
            <a:pPr lvl="1">
              <a:lnSpc>
                <a:spcPct val="90000"/>
              </a:lnSpc>
            </a:pPr>
            <a:r>
              <a:rPr lang="en-US" sz="1600" dirty="0"/>
              <a:t>Retired Program Coordinator for Georgian College, </a:t>
            </a:r>
            <a:r>
              <a:rPr lang="en-US" sz="1600"/>
              <a:t>Research Analyst </a:t>
            </a:r>
            <a:r>
              <a:rPr lang="en-US" sz="1600" dirty="0"/>
              <a:t>(post-grad) program</a:t>
            </a:r>
          </a:p>
          <a:p>
            <a:pPr lvl="1">
              <a:lnSpc>
                <a:spcPct val="90000"/>
              </a:lnSpc>
            </a:pPr>
            <a:r>
              <a:rPr lang="en-US" sz="1600" dirty="0"/>
              <a:t>Principal of my boutique firm, RMCG Inc. since 1992</a:t>
            </a:r>
          </a:p>
          <a:p>
            <a:pPr marL="0" indent="0">
              <a:lnSpc>
                <a:spcPct val="90000"/>
              </a:lnSpc>
              <a:buNone/>
            </a:pPr>
            <a:r>
              <a:rPr lang="en-US" sz="1600" b="1" dirty="0"/>
              <a:t>Specialized in Tourism</a:t>
            </a:r>
          </a:p>
          <a:p>
            <a:pPr lvl="1">
              <a:lnSpc>
                <a:spcPct val="90000"/>
              </a:lnSpc>
            </a:pPr>
            <a:r>
              <a:rPr lang="en-US" sz="1600" dirty="0"/>
              <a:t>Economic impacts of cycle tourism</a:t>
            </a:r>
          </a:p>
          <a:p>
            <a:pPr lvl="1">
              <a:lnSpc>
                <a:spcPct val="90000"/>
              </a:lnSpc>
            </a:pPr>
            <a:r>
              <a:rPr lang="en-US" sz="1600" dirty="0"/>
              <a:t>Georgian Bay Waterfront Trail Feasibility</a:t>
            </a:r>
          </a:p>
          <a:p>
            <a:pPr lvl="1">
              <a:lnSpc>
                <a:spcPct val="90000"/>
              </a:lnSpc>
            </a:pPr>
            <a:r>
              <a:rPr lang="en-US" sz="1600" dirty="0"/>
              <a:t>Collingwood Your Business Matters annual survey</a:t>
            </a:r>
          </a:p>
          <a:p>
            <a:pPr lvl="1">
              <a:lnSpc>
                <a:spcPct val="90000"/>
              </a:lnSpc>
            </a:pPr>
            <a:r>
              <a:rPr lang="en-US" sz="1600" dirty="0"/>
              <a:t>Blue Mountain Village summer visitor tracking</a:t>
            </a:r>
          </a:p>
          <a:p>
            <a:pPr lvl="1">
              <a:lnSpc>
                <a:spcPct val="90000"/>
              </a:lnSpc>
            </a:pPr>
            <a:r>
              <a:rPr lang="en-US" sz="1600" dirty="0"/>
              <a:t>Festival research: Boots and Hearts, </a:t>
            </a:r>
            <a:r>
              <a:rPr lang="en-US" sz="1600" dirty="0" err="1"/>
              <a:t>Wayhome</a:t>
            </a:r>
            <a:r>
              <a:rPr lang="en-US" sz="1600" dirty="0"/>
              <a:t>, Salsa, Elvis, Gran </a:t>
            </a:r>
            <a:r>
              <a:rPr lang="en-US" sz="1600" dirty="0" err="1"/>
              <a:t>Fondo</a:t>
            </a:r>
            <a:r>
              <a:rPr lang="en-US" sz="1600" dirty="0"/>
              <a:t> Lake Huron, Sea Otter Festival</a:t>
            </a:r>
          </a:p>
        </p:txBody>
      </p:sp>
      <p:pic>
        <p:nvPicPr>
          <p:cNvPr id="8" name="Picture 7" descr="64054-016-024f.jpg">
            <a:extLst>
              <a:ext uri="{FF2B5EF4-FFF2-40B4-BE49-F238E27FC236}">
                <a16:creationId xmlns:a16="http://schemas.microsoft.com/office/drawing/2014/main" id="{6E62B7CC-0B97-7A48-92C3-4A28ED622864}"/>
              </a:ext>
            </a:extLst>
          </p:cNvPr>
          <p:cNvPicPr>
            <a:picLocks noChangeAspect="1"/>
          </p:cNvPicPr>
          <p:nvPr/>
        </p:nvPicPr>
        <p:blipFill>
          <a:blip r:embed="rId3"/>
          <a:stretch>
            <a:fillRect/>
          </a:stretch>
        </p:blipFill>
        <p:spPr>
          <a:xfrm rot="16200000">
            <a:off x="7194371" y="1343996"/>
            <a:ext cx="2500753" cy="1669252"/>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0" name="Picture 2" descr="\\psf\Host\Users\robertwong\Pictures\iPhoto Library\Previews\2012\06\19\20120619-150455\bluemountain_10301491630.jpg">
            <a:extLst>
              <a:ext uri="{FF2B5EF4-FFF2-40B4-BE49-F238E27FC236}">
                <a16:creationId xmlns:a16="http://schemas.microsoft.com/office/drawing/2014/main" id="{4663EEDE-C89E-B24B-8E90-71B381F900A9}"/>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rot="21600000">
            <a:off x="7144870" y="3950359"/>
            <a:ext cx="2468566" cy="1641595"/>
          </a:xfrm>
          <a:prstGeom prst="rect">
            <a:avLst/>
          </a:prstGeom>
          <a:solidFill>
            <a:srgbClr val="FFFFFF"/>
          </a:solidFill>
          <a:scene3d>
            <a:camera prst="orthographicFront"/>
            <a:lightRig rig="threePt" dir="t">
              <a:rot lat="0" lon="0" rev="2700000"/>
            </a:lightRig>
          </a:scene3d>
          <a:sp3d contourW="6350">
            <a:bevelT h="38100"/>
            <a:contourClr>
              <a:srgbClr val="C0C0C0"/>
            </a:contourClr>
          </a:sp3d>
        </p:spPr>
      </p:pic>
      <p:grpSp>
        <p:nvGrpSpPr>
          <p:cNvPr id="6" name="Group 5">
            <a:extLst>
              <a:ext uri="{FF2B5EF4-FFF2-40B4-BE49-F238E27FC236}">
                <a16:creationId xmlns:a16="http://schemas.microsoft.com/office/drawing/2014/main" id="{8685A8B7-D739-DE41-8F3F-7CA199FB5603}"/>
              </a:ext>
            </a:extLst>
          </p:cNvPr>
          <p:cNvGrpSpPr/>
          <p:nvPr/>
        </p:nvGrpSpPr>
        <p:grpSpPr>
          <a:xfrm>
            <a:off x="9682012" y="923144"/>
            <a:ext cx="2104298" cy="2613507"/>
            <a:chOff x="9682012" y="923144"/>
            <a:chExt cx="2104298" cy="2613507"/>
          </a:xfrm>
        </p:grpSpPr>
        <p:pic>
          <p:nvPicPr>
            <p:cNvPr id="4" name="Content Placeholder 4" descr="A couple of people that are standing in a body of water&#10;&#10;Description automatically generated">
              <a:extLst>
                <a:ext uri="{FF2B5EF4-FFF2-40B4-BE49-F238E27FC236}">
                  <a16:creationId xmlns:a16="http://schemas.microsoft.com/office/drawing/2014/main" id="{80A86A2E-3759-1644-A282-E432A6F8F6FD}"/>
                </a:ext>
              </a:extLst>
            </p:cNvPr>
            <p:cNvPicPr>
              <a:picLocks noChangeAspect="1"/>
            </p:cNvPicPr>
            <p:nvPr/>
          </p:nvPicPr>
          <p:blipFill>
            <a:blip r:embed="rId5"/>
            <a:stretch>
              <a:fillRect/>
            </a:stretch>
          </p:blipFill>
          <p:spPr>
            <a:xfrm>
              <a:off x="9682013" y="923144"/>
              <a:ext cx="2104297" cy="1988560"/>
            </a:xfrm>
            <a:prstGeom prst="rect">
              <a:avLst/>
            </a:prstGeom>
          </p:spPr>
        </p:pic>
        <p:sp>
          <p:nvSpPr>
            <p:cNvPr id="5" name="TextBox 4">
              <a:extLst>
                <a:ext uri="{FF2B5EF4-FFF2-40B4-BE49-F238E27FC236}">
                  <a16:creationId xmlns:a16="http://schemas.microsoft.com/office/drawing/2014/main" id="{344C5853-385D-DD4F-AA38-D401139EF8CC}"/>
                </a:ext>
              </a:extLst>
            </p:cNvPr>
            <p:cNvSpPr txBox="1"/>
            <p:nvPr/>
          </p:nvSpPr>
          <p:spPr>
            <a:xfrm>
              <a:off x="9682012" y="2918798"/>
              <a:ext cx="2104297" cy="617853"/>
            </a:xfrm>
            <a:prstGeom prst="rect">
              <a:avLst/>
            </a:prstGeom>
            <a:solidFill>
              <a:srgbClr val="000000">
                <a:alpha val="50000"/>
              </a:srgbClr>
            </a:solidFill>
            <a:ln>
              <a:noFill/>
            </a:ln>
          </p:spPr>
          <p:txBody>
            <a:bodyPr wrap="square" rtlCol="0">
              <a:noAutofit/>
            </a:bodyPr>
            <a:lstStyle/>
            <a:p>
              <a:pPr algn="ctr">
                <a:spcAft>
                  <a:spcPts val="600"/>
                </a:spcAft>
              </a:pPr>
              <a:r>
                <a:rPr lang="en-US" sz="800" dirty="0">
                  <a:solidFill>
                    <a:srgbClr val="FFFFFF"/>
                  </a:solidFill>
                </a:rPr>
                <a:t>Robert Wong, CAIP, FCRIC</a:t>
              </a:r>
            </a:p>
            <a:p>
              <a:pPr algn="ctr">
                <a:spcAft>
                  <a:spcPts val="600"/>
                </a:spcAft>
              </a:pPr>
              <a:r>
                <a:rPr lang="en-US" sz="800" dirty="0">
                  <a:solidFill>
                    <a:srgbClr val="FFFFFF"/>
                  </a:solidFill>
                </a:rPr>
                <a:t>E: </a:t>
              </a:r>
              <a:r>
                <a:rPr lang="en-US" sz="800" dirty="0">
                  <a:solidFill>
                    <a:srgbClr val="FFFFFF"/>
                  </a:solidFill>
                  <a:hlinkClick r:id="rId6">
                    <a:extLst>
                      <a:ext uri="{A12FA001-AC4F-418D-AE19-62706E023703}">
                        <ahyp:hlinkClr xmlns:ahyp="http://schemas.microsoft.com/office/drawing/2018/hyperlinkcolor" val="tx"/>
                      </a:ext>
                    </a:extLst>
                  </a:hlinkClick>
                </a:rPr>
                <a:t>robert@rmcg.ca</a:t>
              </a:r>
              <a:endParaRPr lang="en-US" sz="800" dirty="0">
                <a:solidFill>
                  <a:srgbClr val="FFFFFF"/>
                </a:solidFill>
              </a:endParaRPr>
            </a:p>
            <a:p>
              <a:pPr algn="ctr">
                <a:spcAft>
                  <a:spcPts val="600"/>
                </a:spcAft>
              </a:pPr>
              <a:r>
                <a:rPr lang="en-US" sz="800" dirty="0">
                  <a:solidFill>
                    <a:srgbClr val="FFFFFF"/>
                  </a:solidFill>
                </a:rPr>
                <a:t>E: </a:t>
              </a:r>
              <a:r>
                <a:rPr lang="en-US" sz="800" dirty="0">
                  <a:solidFill>
                    <a:srgbClr val="FFFFFF"/>
                  </a:solidFill>
                  <a:hlinkClick r:id="rId7">
                    <a:extLst>
                      <a:ext uri="{A12FA001-AC4F-418D-AE19-62706E023703}">
                        <ahyp:hlinkClr xmlns:ahyp="http://schemas.microsoft.com/office/drawing/2018/hyperlinkcolor" val="tx"/>
                      </a:ext>
                    </a:extLst>
                  </a:hlinkClick>
                </a:rPr>
                <a:t>robert.wong@caip-paim.ca</a:t>
              </a:r>
              <a:endParaRPr lang="en-US" sz="800" dirty="0">
                <a:solidFill>
                  <a:srgbClr val="FFFFFF"/>
                </a:solidFill>
              </a:endParaRPr>
            </a:p>
          </p:txBody>
        </p:sp>
      </p:grpSp>
      <p:pic>
        <p:nvPicPr>
          <p:cNvPr id="26" name="Picture 25" descr="thumb_IMG_0716_1024.jpg">
            <a:extLst>
              <a:ext uri="{FF2B5EF4-FFF2-40B4-BE49-F238E27FC236}">
                <a16:creationId xmlns:a16="http://schemas.microsoft.com/office/drawing/2014/main" id="{09F21438-8A5D-044F-8728-6361ACE2F5A0}"/>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0029104" y="3950359"/>
            <a:ext cx="1469104" cy="2604052"/>
          </a:xfrm>
          <a:prstGeom prst="rect">
            <a:avLst/>
          </a:prstGeom>
        </p:spPr>
      </p:pic>
      <p:grpSp>
        <p:nvGrpSpPr>
          <p:cNvPr id="28" name="Group 27">
            <a:extLst>
              <a:ext uri="{FF2B5EF4-FFF2-40B4-BE49-F238E27FC236}">
                <a16:creationId xmlns:a16="http://schemas.microsoft.com/office/drawing/2014/main" id="{28AB31DC-C4D4-1042-8175-440B9E11C646}"/>
              </a:ext>
            </a:extLst>
          </p:cNvPr>
          <p:cNvGrpSpPr/>
          <p:nvPr/>
        </p:nvGrpSpPr>
        <p:grpSpPr>
          <a:xfrm>
            <a:off x="0" y="-60152"/>
            <a:ext cx="3021544" cy="1435442"/>
            <a:chOff x="0" y="315111"/>
            <a:chExt cx="3021544" cy="1435442"/>
          </a:xfrm>
        </p:grpSpPr>
        <p:sp>
          <p:nvSpPr>
            <p:cNvPr id="29" name="Freeform: Shape 6" descr="Tag=AccentColor&#10;Flavor=Light&#10;Target=Fill">
              <a:extLst>
                <a:ext uri="{FF2B5EF4-FFF2-40B4-BE49-F238E27FC236}">
                  <a16:creationId xmlns:a16="http://schemas.microsoft.com/office/drawing/2014/main" id="{9B05223C-7F60-344D-A7A5-7BDC80563647}"/>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pic>
          <p:nvPicPr>
            <p:cNvPr id="30" name="Picture 29" descr="A picture containing clock, sign, drawing&#10;&#10;Description automatically generated">
              <a:extLst>
                <a:ext uri="{FF2B5EF4-FFF2-40B4-BE49-F238E27FC236}">
                  <a16:creationId xmlns:a16="http://schemas.microsoft.com/office/drawing/2014/main" id="{1336FBD7-EB11-AA4D-AFD2-7BAC22C3AB42}"/>
                </a:ext>
              </a:extLst>
            </p:cNvPr>
            <p:cNvPicPr>
              <a:picLocks noChangeAspect="1"/>
            </p:cNvPicPr>
            <p:nvPr userDrawn="1"/>
          </p:nvPicPr>
          <p:blipFill>
            <a:blip r:embed="rId9"/>
            <a:stretch>
              <a:fillRect/>
            </a:stretch>
          </p:blipFill>
          <p:spPr>
            <a:xfrm>
              <a:off x="0" y="510045"/>
              <a:ext cx="2406650" cy="914048"/>
            </a:xfrm>
            <a:prstGeom prst="rect">
              <a:avLst/>
            </a:prstGeom>
          </p:spPr>
        </p:pic>
      </p:grpSp>
    </p:spTree>
    <p:extLst>
      <p:ext uri="{BB962C8B-B14F-4D97-AF65-F5344CB8AC3E}">
        <p14:creationId xmlns:p14="http://schemas.microsoft.com/office/powerpoint/2010/main" val="150205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ssolve">
                                      <p:cBhvr>
                                        <p:cTn id="12" dur="500"/>
                                        <p:tgtEl>
                                          <p:spTgt spid="3">
                                            <p:txEl>
                                              <p:pRg st="5" end="5"/>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dissolve">
                                      <p:cBhvr>
                                        <p:cTn id="18" dur="500"/>
                                        <p:tgtEl>
                                          <p:spTgt spid="3">
                                            <p:txEl>
                                              <p:pRg st="7" end="7"/>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dissolve">
                                      <p:cBhvr>
                                        <p:cTn id="21" dur="500"/>
                                        <p:tgtEl>
                                          <p:spTgt spid="3">
                                            <p:txEl>
                                              <p:pRg st="8" end="8"/>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dissolve">
                                      <p:cBhvr>
                                        <p:cTn id="24" dur="500"/>
                                        <p:tgtEl>
                                          <p:spTgt spid="3">
                                            <p:txEl>
                                              <p:pRg st="9" end="9"/>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animEffect transition="in" filter="dissolve">
                                      <p:cBhvr>
                                        <p:cTn id="27" dur="500"/>
                                        <p:tgtEl>
                                          <p:spTgt spid="3">
                                            <p:txEl>
                                              <p:pRg st="10" end="10"/>
                                            </p:txEl>
                                          </p:spTgt>
                                        </p:tgtEl>
                                      </p:cBhvr>
                                    </p:animEffect>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3000"/>
                                        <p:tgtEl>
                                          <p:spTgt spid="8"/>
                                        </p:tgtEl>
                                      </p:cBhvr>
                                    </p:animEffect>
                                    <p:anim calcmode="lin" valueType="num">
                                      <p:cBhvr>
                                        <p:cTn id="31" dur="3000" fill="hold"/>
                                        <p:tgtEl>
                                          <p:spTgt spid="8"/>
                                        </p:tgtEl>
                                        <p:attrNameLst>
                                          <p:attrName>ppt_x</p:attrName>
                                        </p:attrNameLst>
                                      </p:cBhvr>
                                      <p:tavLst>
                                        <p:tav tm="0">
                                          <p:val>
                                            <p:strVal val="#ppt_x"/>
                                          </p:val>
                                        </p:tav>
                                        <p:tav tm="100000">
                                          <p:val>
                                            <p:strVal val="#ppt_x"/>
                                          </p:val>
                                        </p:tav>
                                      </p:tavLst>
                                    </p:anim>
                                    <p:anim calcmode="lin" valueType="num">
                                      <p:cBhvr>
                                        <p:cTn id="32" dur="3000" fill="hold"/>
                                        <p:tgtEl>
                                          <p:spTgt spid="8"/>
                                        </p:tgtEl>
                                        <p:attrNameLst>
                                          <p:attrName>ppt_y</p:attrName>
                                        </p:attrNameLst>
                                      </p:cBhvr>
                                      <p:tavLst>
                                        <p:tav tm="0">
                                          <p:val>
                                            <p:strVal val="#ppt_y+.1"/>
                                          </p:val>
                                        </p:tav>
                                        <p:tav tm="100000">
                                          <p:val>
                                            <p:strVal val="#ppt_y"/>
                                          </p:val>
                                        </p:tav>
                                      </p:tavLst>
                                    </p:anim>
                                  </p:childTnLst>
                                </p:cTn>
                              </p:par>
                              <p:par>
                                <p:cTn id="33" presetID="9" presetClass="entr" presetSubtype="0" fill="hold" nodeType="withEffect">
                                  <p:stCondLst>
                                    <p:cond delay="1000"/>
                                  </p:stCondLst>
                                  <p:childTnLst>
                                    <p:set>
                                      <p:cBhvr>
                                        <p:cTn id="34" dur="1" fill="hold">
                                          <p:stCondLst>
                                            <p:cond delay="0"/>
                                          </p:stCondLst>
                                        </p:cTn>
                                        <p:tgtEl>
                                          <p:spTgt spid="10"/>
                                        </p:tgtEl>
                                        <p:attrNameLst>
                                          <p:attrName>style.visibility</p:attrName>
                                        </p:attrNameLst>
                                      </p:cBhvr>
                                      <p:to>
                                        <p:strVal val="visible"/>
                                      </p:to>
                                    </p:set>
                                    <p:animEffect transition="in" filter="dissolve">
                                      <p:cBhvr>
                                        <p:cTn id="35" dur="3000"/>
                                        <p:tgtEl>
                                          <p:spTgt spid="10"/>
                                        </p:tgtEl>
                                      </p:cBhvr>
                                    </p:animEffect>
                                  </p:childTnLst>
                                </p:cTn>
                              </p:par>
                              <p:par>
                                <p:cTn id="36" presetID="9" presetClass="entr" presetSubtype="0" fill="hold" nodeType="withEffect">
                                  <p:stCondLst>
                                    <p:cond delay="1500"/>
                                  </p:stCondLst>
                                  <p:childTnLst>
                                    <p:set>
                                      <p:cBhvr>
                                        <p:cTn id="37" dur="1" fill="hold">
                                          <p:stCondLst>
                                            <p:cond delay="0"/>
                                          </p:stCondLst>
                                        </p:cTn>
                                        <p:tgtEl>
                                          <p:spTgt spid="26"/>
                                        </p:tgtEl>
                                        <p:attrNameLst>
                                          <p:attrName>style.visibility</p:attrName>
                                        </p:attrNameLst>
                                      </p:cBhvr>
                                      <p:to>
                                        <p:strVal val="visible"/>
                                      </p:to>
                                    </p:set>
                                    <p:animEffect transition="in" filter="dissolve">
                                      <p:cBhvr>
                                        <p:cTn id="38" dur="3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1C59A0D-B425-4CA6-8595-15AD1ADAB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31B2746-D669-447D-95BF-91A9A2693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1285" y="260851"/>
            <a:ext cx="6800714" cy="6597149"/>
          </a:xfrm>
          <a:custGeom>
            <a:avLst/>
            <a:gdLst>
              <a:gd name="connsiteX0" fmla="*/ 1366204 w 6800714"/>
              <a:gd name="connsiteY0" fmla="*/ 29 h 6597149"/>
              <a:gd name="connsiteX1" fmla="*/ 1424510 w 6800714"/>
              <a:gd name="connsiteY1" fmla="*/ 9837 h 6597149"/>
              <a:gd name="connsiteX2" fmla="*/ 2642699 w 6800714"/>
              <a:gd name="connsiteY2" fmla="*/ 162270 h 6597149"/>
              <a:gd name="connsiteX3" fmla="*/ 3786884 w 6800714"/>
              <a:gd name="connsiteY3" fmla="*/ 240726 h 6597149"/>
              <a:gd name="connsiteX4" fmla="*/ 5169233 w 6800714"/>
              <a:gd name="connsiteY4" fmla="*/ 371641 h 6597149"/>
              <a:gd name="connsiteX5" fmla="*/ 6133559 w 6800714"/>
              <a:gd name="connsiteY5" fmla="*/ 411095 h 6597149"/>
              <a:gd name="connsiteX6" fmla="*/ 6181550 w 6800714"/>
              <a:gd name="connsiteY6" fmla="*/ 409300 h 6597149"/>
              <a:gd name="connsiteX7" fmla="*/ 6672683 w 6800714"/>
              <a:gd name="connsiteY7" fmla="*/ 468929 h 6597149"/>
              <a:gd name="connsiteX8" fmla="*/ 6351093 w 6800714"/>
              <a:gd name="connsiteY8" fmla="*/ 725376 h 6597149"/>
              <a:gd name="connsiteX9" fmla="*/ 6587913 w 6800714"/>
              <a:gd name="connsiteY9" fmla="*/ 790160 h 6597149"/>
              <a:gd name="connsiteX10" fmla="*/ 6800714 w 6800714"/>
              <a:gd name="connsiteY10" fmla="*/ 843548 h 6597149"/>
              <a:gd name="connsiteX11" fmla="*/ 6800714 w 6800714"/>
              <a:gd name="connsiteY11" fmla="*/ 5978760 h 6597149"/>
              <a:gd name="connsiteX12" fmla="*/ 6703227 w 6800714"/>
              <a:gd name="connsiteY12" fmla="*/ 6054553 h 6597149"/>
              <a:gd name="connsiteX13" fmla="*/ 5605835 w 6800714"/>
              <a:gd name="connsiteY13" fmla="*/ 6591129 h 6597149"/>
              <a:gd name="connsiteX14" fmla="*/ 5584892 w 6800714"/>
              <a:gd name="connsiteY14" fmla="*/ 6597149 h 6597149"/>
              <a:gd name="connsiteX15" fmla="*/ 2851636 w 6800714"/>
              <a:gd name="connsiteY15" fmla="*/ 6597149 h 6597149"/>
              <a:gd name="connsiteX16" fmla="*/ 2829959 w 6800714"/>
              <a:gd name="connsiteY16" fmla="*/ 6588017 h 6597149"/>
              <a:gd name="connsiteX17" fmla="*/ 2557479 w 6800714"/>
              <a:gd name="connsiteY17" fmla="*/ 6458205 h 6597149"/>
              <a:gd name="connsiteX18" fmla="*/ 2089224 w 6800714"/>
              <a:gd name="connsiteY18" fmla="*/ 6186961 h 6597149"/>
              <a:gd name="connsiteX19" fmla="*/ 1588669 w 6800714"/>
              <a:gd name="connsiteY19" fmla="*/ 5968623 h 6597149"/>
              <a:gd name="connsiteX20" fmla="*/ 1418230 w 6800714"/>
              <a:gd name="connsiteY20" fmla="*/ 5768668 h 6597149"/>
              <a:gd name="connsiteX21" fmla="*/ 1358578 w 6800714"/>
              <a:gd name="connsiteY21" fmla="*/ 5712627 h 6597149"/>
              <a:gd name="connsiteX22" fmla="*/ 1209218 w 6800714"/>
              <a:gd name="connsiteY22" fmla="*/ 5639547 h 6597149"/>
              <a:gd name="connsiteX23" fmla="*/ 948628 w 6800714"/>
              <a:gd name="connsiteY23" fmla="*/ 5481735 h 6597149"/>
              <a:gd name="connsiteX24" fmla="*/ 1044163 w 6800714"/>
              <a:gd name="connsiteY24" fmla="*/ 5445868 h 6597149"/>
              <a:gd name="connsiteX25" fmla="*/ 1319108 w 6800714"/>
              <a:gd name="connsiteY25" fmla="*/ 5541363 h 6597149"/>
              <a:gd name="connsiteX26" fmla="*/ 1519151 w 6800714"/>
              <a:gd name="connsiteY26" fmla="*/ 5566916 h 6597149"/>
              <a:gd name="connsiteX27" fmla="*/ 1237477 w 6800714"/>
              <a:gd name="connsiteY27" fmla="*/ 5400139 h 6597149"/>
              <a:gd name="connsiteX28" fmla="*/ 964774 w 6800714"/>
              <a:gd name="connsiteY28" fmla="*/ 5183144 h 6597149"/>
              <a:gd name="connsiteX29" fmla="*/ 1175130 w 6800714"/>
              <a:gd name="connsiteY29" fmla="*/ 5224839 h 6597149"/>
              <a:gd name="connsiteX30" fmla="*/ 1184101 w 6800714"/>
              <a:gd name="connsiteY30" fmla="*/ 5195697 h 6597149"/>
              <a:gd name="connsiteX31" fmla="*/ 1002002 w 6800714"/>
              <a:gd name="connsiteY31" fmla="*/ 4937459 h 6597149"/>
              <a:gd name="connsiteX32" fmla="*/ 911847 w 6800714"/>
              <a:gd name="connsiteY32" fmla="*/ 4833446 h 6597149"/>
              <a:gd name="connsiteX33" fmla="*/ 506383 w 6800714"/>
              <a:gd name="connsiteY33" fmla="*/ 4520064 h 6597149"/>
              <a:gd name="connsiteX34" fmla="*/ 891218 w 6800714"/>
              <a:gd name="connsiteY34" fmla="*/ 4659942 h 6597149"/>
              <a:gd name="connsiteX35" fmla="*/ 493825 w 6800714"/>
              <a:gd name="connsiteY35" fmla="*/ 4355075 h 6597149"/>
              <a:gd name="connsiteX36" fmla="*/ 300958 w 6800714"/>
              <a:gd name="connsiteY36" fmla="*/ 4242544 h 6597149"/>
              <a:gd name="connsiteX37" fmla="*/ 252072 w 6800714"/>
              <a:gd name="connsiteY37" fmla="*/ 4176190 h 6597149"/>
              <a:gd name="connsiteX38" fmla="*/ 337739 w 6800714"/>
              <a:gd name="connsiteY38" fmla="*/ 4161844 h 6597149"/>
              <a:gd name="connsiteX39" fmla="*/ 600574 w 6800714"/>
              <a:gd name="connsiteY39" fmla="*/ 4187401 h 6597149"/>
              <a:gd name="connsiteX40" fmla="*/ 276292 w 6800714"/>
              <a:gd name="connsiteY40" fmla="*/ 3982511 h 6597149"/>
              <a:gd name="connsiteX41" fmla="*/ 519391 w 6800714"/>
              <a:gd name="connsiteY41" fmla="*/ 4013892 h 6597149"/>
              <a:gd name="connsiteX42" fmla="*/ 589360 w 6800714"/>
              <a:gd name="connsiteY42" fmla="*/ 3933194 h 6597149"/>
              <a:gd name="connsiteX43" fmla="*/ 702389 w 6800714"/>
              <a:gd name="connsiteY43" fmla="*/ 3802729 h 6597149"/>
              <a:gd name="connsiteX44" fmla="*/ 780431 w 6800714"/>
              <a:gd name="connsiteY44" fmla="*/ 3730101 h 6597149"/>
              <a:gd name="connsiteX45" fmla="*/ 813172 w 6800714"/>
              <a:gd name="connsiteY45" fmla="*/ 3501451 h 6597149"/>
              <a:gd name="connsiteX46" fmla="*/ 745895 w 6800714"/>
              <a:gd name="connsiteY46" fmla="*/ 3251282 h 6597149"/>
              <a:gd name="connsiteX47" fmla="*/ 563794 w 6800714"/>
              <a:gd name="connsiteY47" fmla="*/ 3124853 h 6597149"/>
              <a:gd name="connsiteX48" fmla="*/ 616272 w 6800714"/>
              <a:gd name="connsiteY48" fmla="*/ 2982730 h 6597149"/>
              <a:gd name="connsiteX49" fmla="*/ 1003797 w 6800714"/>
              <a:gd name="connsiteY49" fmla="*/ 3068810 h 6597149"/>
              <a:gd name="connsiteX50" fmla="*/ 423856 w 6800714"/>
              <a:gd name="connsiteY50" fmla="*/ 2730320 h 6597149"/>
              <a:gd name="connsiteX51" fmla="*/ 521185 w 6800714"/>
              <a:gd name="connsiteY51" fmla="*/ 2713283 h 6597149"/>
              <a:gd name="connsiteX52" fmla="*/ 517148 w 6800714"/>
              <a:gd name="connsiteY52" fmla="*/ 2686832 h 6597149"/>
              <a:gd name="connsiteX53" fmla="*/ 523425 w 6800714"/>
              <a:gd name="connsiteY53" fmla="*/ 2524084 h 6597149"/>
              <a:gd name="connsiteX54" fmla="*/ 539575 w 6800714"/>
              <a:gd name="connsiteY54" fmla="*/ 2449215 h 6597149"/>
              <a:gd name="connsiteX55" fmla="*/ 514008 w 6800714"/>
              <a:gd name="connsiteY55" fmla="*/ 2363133 h 6597149"/>
              <a:gd name="connsiteX56" fmla="*/ 949075 w 6800714"/>
              <a:gd name="connsiteY56" fmla="*/ 2396759 h 6597149"/>
              <a:gd name="connsiteX57" fmla="*/ 1138351 w 6800714"/>
              <a:gd name="connsiteY57" fmla="*/ 2377032 h 6597149"/>
              <a:gd name="connsiteX58" fmla="*/ 1468467 w 6800714"/>
              <a:gd name="connsiteY58" fmla="*/ 2371654 h 6597149"/>
              <a:gd name="connsiteX59" fmla="*/ 1621412 w 6800714"/>
              <a:gd name="connsiteY59" fmla="*/ 2388243 h 6597149"/>
              <a:gd name="connsiteX60" fmla="*/ 1751932 w 6800714"/>
              <a:gd name="connsiteY60" fmla="*/ 2366722 h 6597149"/>
              <a:gd name="connsiteX61" fmla="*/ 1626795 w 6800714"/>
              <a:gd name="connsiteY61" fmla="*/ 2265398 h 6597149"/>
              <a:gd name="connsiteX62" fmla="*/ 1450525 w 6800714"/>
              <a:gd name="connsiteY62" fmla="*/ 2266743 h 6597149"/>
              <a:gd name="connsiteX63" fmla="*/ 1324939 w 6800714"/>
              <a:gd name="connsiteY63" fmla="*/ 2200839 h 6597149"/>
              <a:gd name="connsiteX64" fmla="*/ 1205184 w 6800714"/>
              <a:gd name="connsiteY64" fmla="*/ 2081581 h 6597149"/>
              <a:gd name="connsiteX65" fmla="*/ 782674 w 6800714"/>
              <a:gd name="connsiteY65" fmla="*/ 1891489 h 6597149"/>
              <a:gd name="connsiteX66" fmla="*/ 705528 w 6800714"/>
              <a:gd name="connsiteY66" fmla="*/ 1819309 h 6597149"/>
              <a:gd name="connsiteX67" fmla="*/ 1913401 w 6800714"/>
              <a:gd name="connsiteY67" fmla="*/ 2095032 h 6597149"/>
              <a:gd name="connsiteX68" fmla="*/ 1540231 w 6800714"/>
              <a:gd name="connsiteY68" fmla="*/ 1979361 h 6597149"/>
              <a:gd name="connsiteX69" fmla="*/ 1792749 w 6800714"/>
              <a:gd name="connsiteY69" fmla="*/ 2000434 h 6597149"/>
              <a:gd name="connsiteX70" fmla="*/ 1932689 w 6800714"/>
              <a:gd name="connsiteY70" fmla="*/ 1922873 h 6597149"/>
              <a:gd name="connsiteX71" fmla="*/ 1930894 w 6800714"/>
              <a:gd name="connsiteY71" fmla="*/ 1900905 h 6597149"/>
              <a:gd name="connsiteX72" fmla="*/ 1828182 w 6800714"/>
              <a:gd name="connsiteY72" fmla="*/ 1828722 h 6597149"/>
              <a:gd name="connsiteX73" fmla="*/ 1768079 w 6800714"/>
              <a:gd name="connsiteY73" fmla="*/ 1782097 h 6597149"/>
              <a:gd name="connsiteX74" fmla="*/ 1603470 w 6800714"/>
              <a:gd name="connsiteY74" fmla="*/ 1613970 h 6597149"/>
              <a:gd name="connsiteX75" fmla="*/ 1720985 w 6800714"/>
              <a:gd name="connsiteY75" fmla="*/ 1596039 h 6597149"/>
              <a:gd name="connsiteX76" fmla="*/ 1764492 w 6800714"/>
              <a:gd name="connsiteY76" fmla="*/ 1561068 h 6597149"/>
              <a:gd name="connsiteX77" fmla="*/ 1731750 w 6800714"/>
              <a:gd name="connsiteY77" fmla="*/ 1511752 h 6597149"/>
              <a:gd name="connsiteX78" fmla="*/ 1367997 w 6800714"/>
              <a:gd name="connsiteY78" fmla="*/ 1360216 h 6597149"/>
              <a:gd name="connsiteX79" fmla="*/ 1339742 w 6800714"/>
              <a:gd name="connsiteY79" fmla="*/ 1242751 h 6597149"/>
              <a:gd name="connsiteX80" fmla="*/ 1407917 w 6800714"/>
              <a:gd name="connsiteY80" fmla="*/ 1225267 h 6597149"/>
              <a:gd name="connsiteX81" fmla="*/ 1487306 w 6800714"/>
              <a:gd name="connsiteY81" fmla="*/ 1233336 h 6597149"/>
              <a:gd name="connsiteX82" fmla="*/ 1424063 w 6800714"/>
              <a:gd name="connsiteY82" fmla="*/ 1140980 h 6597149"/>
              <a:gd name="connsiteX83" fmla="*/ 1166610 w 6800714"/>
              <a:gd name="connsiteY83" fmla="*/ 1047726 h 6597149"/>
              <a:gd name="connsiteX84" fmla="*/ 1229402 w 6800714"/>
              <a:gd name="connsiteY84" fmla="*/ 962096 h 6597149"/>
              <a:gd name="connsiteX85" fmla="*/ 0 w 6800714"/>
              <a:gd name="connsiteY85" fmla="*/ 572942 h 6597149"/>
              <a:gd name="connsiteX86" fmla="*/ 221124 w 6800714"/>
              <a:gd name="connsiteY86" fmla="*/ 568908 h 6597149"/>
              <a:gd name="connsiteX87" fmla="*/ 685792 w 6800714"/>
              <a:gd name="connsiteY87" fmla="*/ 626742 h 6597149"/>
              <a:gd name="connsiteX88" fmla="*/ 918126 w 6800714"/>
              <a:gd name="connsiteY88" fmla="*/ 616880 h 6597149"/>
              <a:gd name="connsiteX89" fmla="*/ 1136112 w 6800714"/>
              <a:gd name="connsiteY89" fmla="*/ 648263 h 6597149"/>
              <a:gd name="connsiteX90" fmla="*/ 1325837 w 6800714"/>
              <a:gd name="connsiteY90" fmla="*/ 648263 h 6597149"/>
              <a:gd name="connsiteX91" fmla="*/ 1148220 w 6800714"/>
              <a:gd name="connsiteY91" fmla="*/ 602531 h 6597149"/>
              <a:gd name="connsiteX92" fmla="*/ 1261247 w 6800714"/>
              <a:gd name="connsiteY92" fmla="*/ 561734 h 6597149"/>
              <a:gd name="connsiteX93" fmla="*/ 1280983 w 6800714"/>
              <a:gd name="connsiteY93" fmla="*/ 512417 h 6597149"/>
              <a:gd name="connsiteX94" fmla="*/ 1332563 w 6800714"/>
              <a:gd name="connsiteY94" fmla="*/ 474309 h 6597149"/>
              <a:gd name="connsiteX95" fmla="*/ 1624554 w 6800714"/>
              <a:gd name="connsiteY95" fmla="*/ 493141 h 6597149"/>
              <a:gd name="connsiteX96" fmla="*/ 1431687 w 6800714"/>
              <a:gd name="connsiteY96" fmla="*/ 336222 h 6597149"/>
              <a:gd name="connsiteX97" fmla="*/ 1307895 w 6800714"/>
              <a:gd name="connsiteY97" fmla="*/ 310218 h 6597149"/>
              <a:gd name="connsiteX98" fmla="*/ 1279638 w 6800714"/>
              <a:gd name="connsiteY98" fmla="*/ 243419 h 6597149"/>
              <a:gd name="connsiteX99" fmla="*/ 1337050 w 6800714"/>
              <a:gd name="connsiteY99" fmla="*/ 229073 h 6597149"/>
              <a:gd name="connsiteX100" fmla="*/ 1622309 w 6800714"/>
              <a:gd name="connsiteY100" fmla="*/ 284219 h 6597149"/>
              <a:gd name="connsiteX101" fmla="*/ 1670302 w 6800714"/>
              <a:gd name="connsiteY101" fmla="*/ 262247 h 6597149"/>
              <a:gd name="connsiteX102" fmla="*/ 1133419 w 6800714"/>
              <a:gd name="connsiteY102" fmla="*/ 119678 h 6597149"/>
              <a:gd name="connsiteX103" fmla="*/ 1141494 w 6800714"/>
              <a:gd name="connsiteY103" fmla="*/ 82020 h 6597149"/>
              <a:gd name="connsiteX104" fmla="*/ 1614236 w 6800714"/>
              <a:gd name="connsiteY104" fmla="*/ 140303 h 6597149"/>
              <a:gd name="connsiteX105" fmla="*/ 1311932 w 6800714"/>
              <a:gd name="connsiteY105" fmla="*/ 29565 h 6597149"/>
              <a:gd name="connsiteX106" fmla="*/ 1366204 w 6800714"/>
              <a:gd name="connsiteY106" fmla="*/ 29 h 659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6800714" h="6597149">
                <a:moveTo>
                  <a:pt x="1366204" y="29"/>
                </a:moveTo>
                <a:cubicBezTo>
                  <a:pt x="1385825" y="533"/>
                  <a:pt x="1406122" y="7595"/>
                  <a:pt x="1424510" y="9837"/>
                </a:cubicBezTo>
                <a:cubicBezTo>
                  <a:pt x="1830427" y="60050"/>
                  <a:pt x="2236339" y="114299"/>
                  <a:pt x="2642699" y="162270"/>
                </a:cubicBezTo>
                <a:cubicBezTo>
                  <a:pt x="3022601" y="207104"/>
                  <a:pt x="3405190" y="217415"/>
                  <a:pt x="3786884" y="240726"/>
                </a:cubicBezTo>
                <a:cubicBezTo>
                  <a:pt x="4248861" y="268974"/>
                  <a:pt x="4709945" y="308877"/>
                  <a:pt x="5169233" y="371641"/>
                </a:cubicBezTo>
                <a:cubicBezTo>
                  <a:pt x="5488133" y="415581"/>
                  <a:pt x="5810174" y="446065"/>
                  <a:pt x="6133559" y="411095"/>
                </a:cubicBezTo>
                <a:cubicBezTo>
                  <a:pt x="6149705" y="409300"/>
                  <a:pt x="6168096" y="403474"/>
                  <a:pt x="6181550" y="409300"/>
                </a:cubicBezTo>
                <a:cubicBezTo>
                  <a:pt x="6338537" y="474760"/>
                  <a:pt x="6509870" y="427683"/>
                  <a:pt x="6672683" y="468929"/>
                </a:cubicBezTo>
                <a:cubicBezTo>
                  <a:pt x="6630972" y="628088"/>
                  <a:pt x="6452010" y="615085"/>
                  <a:pt x="6351093" y="725376"/>
                </a:cubicBezTo>
                <a:cubicBezTo>
                  <a:pt x="6433396" y="747344"/>
                  <a:pt x="6511551" y="769424"/>
                  <a:pt x="6587913" y="790160"/>
                </a:cubicBezTo>
                <a:lnTo>
                  <a:pt x="6800714" y="843548"/>
                </a:lnTo>
                <a:lnTo>
                  <a:pt x="6800714" y="5978760"/>
                </a:lnTo>
                <a:lnTo>
                  <a:pt x="6703227" y="6054553"/>
                </a:lnTo>
                <a:cubicBezTo>
                  <a:pt x="6365852" y="6302538"/>
                  <a:pt x="5981475" y="6473510"/>
                  <a:pt x="5605835" y="6591129"/>
                </a:cubicBezTo>
                <a:lnTo>
                  <a:pt x="5584892" y="6597149"/>
                </a:lnTo>
                <a:lnTo>
                  <a:pt x="2851636" y="6597149"/>
                </a:lnTo>
                <a:lnTo>
                  <a:pt x="2829959" y="6588017"/>
                </a:lnTo>
                <a:cubicBezTo>
                  <a:pt x="2738124" y="6546134"/>
                  <a:pt x="2649318" y="6497882"/>
                  <a:pt x="2557479" y="6458205"/>
                </a:cubicBezTo>
                <a:cubicBezTo>
                  <a:pt x="2388387" y="6385124"/>
                  <a:pt x="2257869" y="6245694"/>
                  <a:pt x="2089224" y="6186961"/>
                </a:cubicBezTo>
                <a:cubicBezTo>
                  <a:pt x="1915644" y="6126436"/>
                  <a:pt x="1767184" y="6015698"/>
                  <a:pt x="1588669" y="5968623"/>
                </a:cubicBezTo>
                <a:cubicBezTo>
                  <a:pt x="1494481" y="5943518"/>
                  <a:pt x="1403430" y="5898238"/>
                  <a:pt x="1418230" y="5768668"/>
                </a:cubicBezTo>
                <a:cubicBezTo>
                  <a:pt x="1422269" y="5731903"/>
                  <a:pt x="1397600" y="5701867"/>
                  <a:pt x="1358578" y="5712627"/>
                </a:cubicBezTo>
                <a:cubicBezTo>
                  <a:pt x="1284125" y="5732801"/>
                  <a:pt x="1250485" y="5679448"/>
                  <a:pt x="1209218" y="5639547"/>
                </a:cubicBezTo>
                <a:cubicBezTo>
                  <a:pt x="1135663" y="5568713"/>
                  <a:pt x="1065693" y="5493393"/>
                  <a:pt x="948628" y="5481735"/>
                </a:cubicBezTo>
                <a:cubicBezTo>
                  <a:pt x="971053" y="5426140"/>
                  <a:pt x="1009178" y="5434211"/>
                  <a:pt x="1044163" y="5445868"/>
                </a:cubicBezTo>
                <a:cubicBezTo>
                  <a:pt x="1136112" y="5476357"/>
                  <a:pt x="1227161" y="5510877"/>
                  <a:pt x="1319108" y="5541363"/>
                </a:cubicBezTo>
                <a:cubicBezTo>
                  <a:pt x="1379209" y="5561091"/>
                  <a:pt x="1438864" y="5588888"/>
                  <a:pt x="1519151" y="5566916"/>
                </a:cubicBezTo>
                <a:cubicBezTo>
                  <a:pt x="1450078" y="5454835"/>
                  <a:pt x="1332563" y="5434660"/>
                  <a:pt x="1237477" y="5400139"/>
                </a:cubicBezTo>
                <a:cubicBezTo>
                  <a:pt x="1118618" y="5356651"/>
                  <a:pt x="1048649" y="5274603"/>
                  <a:pt x="964774" y="5183144"/>
                </a:cubicBezTo>
                <a:cubicBezTo>
                  <a:pt x="1052236" y="5161176"/>
                  <a:pt x="1106508" y="5228428"/>
                  <a:pt x="1175130" y="5224839"/>
                </a:cubicBezTo>
                <a:cubicBezTo>
                  <a:pt x="1178722" y="5213186"/>
                  <a:pt x="1184999" y="5196149"/>
                  <a:pt x="1184101" y="5195697"/>
                </a:cubicBezTo>
                <a:cubicBezTo>
                  <a:pt x="1071972" y="5145485"/>
                  <a:pt x="1019495" y="5051335"/>
                  <a:pt x="1002002" y="4937459"/>
                </a:cubicBezTo>
                <a:cubicBezTo>
                  <a:pt x="993032" y="4878729"/>
                  <a:pt x="952216" y="4860348"/>
                  <a:pt x="911847" y="4833446"/>
                </a:cubicBezTo>
                <a:cubicBezTo>
                  <a:pt x="771011" y="4737953"/>
                  <a:pt x="622102" y="4651424"/>
                  <a:pt x="506383" y="4520064"/>
                </a:cubicBezTo>
                <a:cubicBezTo>
                  <a:pt x="640044" y="4537548"/>
                  <a:pt x="747241" y="4623178"/>
                  <a:pt x="891218" y="4659942"/>
                </a:cubicBezTo>
                <a:cubicBezTo>
                  <a:pt x="776844" y="4515579"/>
                  <a:pt x="628830" y="4442502"/>
                  <a:pt x="493825" y="4355075"/>
                </a:cubicBezTo>
                <a:cubicBezTo>
                  <a:pt x="432376" y="4315174"/>
                  <a:pt x="375417" y="4264063"/>
                  <a:pt x="300958" y="4242544"/>
                </a:cubicBezTo>
                <a:cubicBezTo>
                  <a:pt x="274496" y="4234921"/>
                  <a:pt x="230989" y="4218782"/>
                  <a:pt x="252072" y="4176190"/>
                </a:cubicBezTo>
                <a:cubicBezTo>
                  <a:pt x="270010" y="4140774"/>
                  <a:pt x="305443" y="4151530"/>
                  <a:pt x="337739" y="4161844"/>
                </a:cubicBezTo>
                <a:cubicBezTo>
                  <a:pt x="415332" y="4187401"/>
                  <a:pt x="495619" y="4187846"/>
                  <a:pt x="600574" y="4187401"/>
                </a:cubicBezTo>
                <a:cubicBezTo>
                  <a:pt x="512663" y="4070385"/>
                  <a:pt x="351642" y="4105356"/>
                  <a:pt x="276292" y="3982511"/>
                </a:cubicBezTo>
                <a:cubicBezTo>
                  <a:pt x="370480" y="3960990"/>
                  <a:pt x="443141" y="4005375"/>
                  <a:pt x="519391" y="4013892"/>
                </a:cubicBezTo>
                <a:cubicBezTo>
                  <a:pt x="588462" y="4021515"/>
                  <a:pt x="605506" y="4000893"/>
                  <a:pt x="589360" y="3933194"/>
                </a:cubicBezTo>
                <a:cubicBezTo>
                  <a:pt x="564245" y="3827834"/>
                  <a:pt x="601920" y="3774034"/>
                  <a:pt x="702389" y="3802729"/>
                </a:cubicBezTo>
                <a:cubicBezTo>
                  <a:pt x="795679" y="3829628"/>
                  <a:pt x="805547" y="3790177"/>
                  <a:pt x="780431" y="3730101"/>
                </a:cubicBezTo>
                <a:cubicBezTo>
                  <a:pt x="744548" y="3642677"/>
                  <a:pt x="785363" y="3574977"/>
                  <a:pt x="813172" y="3501451"/>
                </a:cubicBezTo>
                <a:cubicBezTo>
                  <a:pt x="855784" y="3389368"/>
                  <a:pt x="837842" y="3334671"/>
                  <a:pt x="745895" y="3251282"/>
                </a:cubicBezTo>
                <a:cubicBezTo>
                  <a:pt x="694316" y="3204652"/>
                  <a:pt x="638700" y="3165201"/>
                  <a:pt x="563794" y="3124853"/>
                </a:cubicBezTo>
                <a:cubicBezTo>
                  <a:pt x="736475" y="3102883"/>
                  <a:pt x="555274" y="3028909"/>
                  <a:pt x="616272" y="2982730"/>
                </a:cubicBezTo>
                <a:cubicBezTo>
                  <a:pt x="738270" y="2963900"/>
                  <a:pt x="837842" y="3110952"/>
                  <a:pt x="1003797" y="3068810"/>
                </a:cubicBezTo>
                <a:cubicBezTo>
                  <a:pt x="798820" y="2941481"/>
                  <a:pt x="572316" y="2899787"/>
                  <a:pt x="423856" y="2730320"/>
                </a:cubicBezTo>
                <a:cubicBezTo>
                  <a:pt x="457942" y="2691762"/>
                  <a:pt x="492031" y="2727629"/>
                  <a:pt x="521185" y="2713283"/>
                </a:cubicBezTo>
                <a:cubicBezTo>
                  <a:pt x="520287" y="2704316"/>
                  <a:pt x="522532" y="2690864"/>
                  <a:pt x="517148" y="2686832"/>
                </a:cubicBezTo>
                <a:cubicBezTo>
                  <a:pt x="406364" y="2594474"/>
                  <a:pt x="404568" y="2592235"/>
                  <a:pt x="523425" y="2524084"/>
                </a:cubicBezTo>
                <a:cubicBezTo>
                  <a:pt x="565141" y="2500324"/>
                  <a:pt x="561553" y="2479251"/>
                  <a:pt x="539575" y="2449215"/>
                </a:cubicBezTo>
                <a:cubicBezTo>
                  <a:pt x="523874" y="2428142"/>
                  <a:pt x="505037" y="2409312"/>
                  <a:pt x="514008" y="2363133"/>
                </a:cubicBezTo>
                <a:cubicBezTo>
                  <a:pt x="579044" y="2422315"/>
                  <a:pt x="893458" y="2403036"/>
                  <a:pt x="949075" y="2396759"/>
                </a:cubicBezTo>
                <a:cubicBezTo>
                  <a:pt x="1011420" y="2390036"/>
                  <a:pt x="1072869" y="2361341"/>
                  <a:pt x="1138351" y="2377032"/>
                </a:cubicBezTo>
                <a:cubicBezTo>
                  <a:pt x="1190829" y="2389588"/>
                  <a:pt x="1433927" y="2511085"/>
                  <a:pt x="1468467" y="2371654"/>
                </a:cubicBezTo>
                <a:cubicBezTo>
                  <a:pt x="1470262" y="2364928"/>
                  <a:pt x="1568486" y="2380622"/>
                  <a:pt x="1621412" y="2388243"/>
                </a:cubicBezTo>
                <a:cubicBezTo>
                  <a:pt x="1668060" y="2394519"/>
                  <a:pt x="1720538" y="2422315"/>
                  <a:pt x="1751932" y="2366722"/>
                </a:cubicBezTo>
                <a:cubicBezTo>
                  <a:pt x="1770322" y="2333994"/>
                  <a:pt x="1694523" y="2270778"/>
                  <a:pt x="1626795" y="2265398"/>
                </a:cubicBezTo>
                <a:cubicBezTo>
                  <a:pt x="1568037" y="2260466"/>
                  <a:pt x="1506590" y="2253293"/>
                  <a:pt x="1450525" y="2266743"/>
                </a:cubicBezTo>
                <a:cubicBezTo>
                  <a:pt x="1381454" y="2282885"/>
                  <a:pt x="1344226" y="2256881"/>
                  <a:pt x="1324939" y="2200839"/>
                </a:cubicBezTo>
                <a:cubicBezTo>
                  <a:pt x="1303410" y="2138969"/>
                  <a:pt x="1262144" y="2110274"/>
                  <a:pt x="1205184" y="2081581"/>
                </a:cubicBezTo>
                <a:cubicBezTo>
                  <a:pt x="1067035" y="2012092"/>
                  <a:pt x="934276" y="1931840"/>
                  <a:pt x="782674" y="1891489"/>
                </a:cubicBezTo>
                <a:cubicBezTo>
                  <a:pt x="752622" y="1883417"/>
                  <a:pt x="719433" y="1872657"/>
                  <a:pt x="705528" y="1819309"/>
                </a:cubicBezTo>
                <a:cubicBezTo>
                  <a:pt x="1115926" y="1899108"/>
                  <a:pt x="1489995" y="2107138"/>
                  <a:pt x="1913401" y="2095032"/>
                </a:cubicBezTo>
                <a:cubicBezTo>
                  <a:pt x="1797682" y="2029125"/>
                  <a:pt x="1663576" y="2025540"/>
                  <a:pt x="1540231" y="1979361"/>
                </a:cubicBezTo>
                <a:cubicBezTo>
                  <a:pt x="1627693" y="1944840"/>
                  <a:pt x="1709773" y="1980707"/>
                  <a:pt x="1792749" y="2000434"/>
                </a:cubicBezTo>
                <a:cubicBezTo>
                  <a:pt x="1862270" y="2016573"/>
                  <a:pt x="1925064" y="2019264"/>
                  <a:pt x="1932689" y="1922873"/>
                </a:cubicBezTo>
                <a:cubicBezTo>
                  <a:pt x="1929996" y="1916595"/>
                  <a:pt x="1930445" y="1908527"/>
                  <a:pt x="1930894" y="1900905"/>
                </a:cubicBezTo>
                <a:cubicBezTo>
                  <a:pt x="1907568" y="1861003"/>
                  <a:pt x="1871241" y="1840380"/>
                  <a:pt x="1828182" y="1828722"/>
                </a:cubicBezTo>
                <a:cubicBezTo>
                  <a:pt x="1802167" y="1821548"/>
                  <a:pt x="1767631" y="1810787"/>
                  <a:pt x="1768079" y="1782097"/>
                </a:cubicBezTo>
                <a:cubicBezTo>
                  <a:pt x="1769424" y="1675842"/>
                  <a:pt x="1686450" y="1644904"/>
                  <a:pt x="1603470" y="1613970"/>
                </a:cubicBezTo>
                <a:cubicBezTo>
                  <a:pt x="1649669" y="1561068"/>
                  <a:pt x="1685999" y="1600072"/>
                  <a:pt x="1720985" y="1596039"/>
                </a:cubicBezTo>
                <a:cubicBezTo>
                  <a:pt x="1743859" y="1593348"/>
                  <a:pt x="1764492" y="1588417"/>
                  <a:pt x="1764492" y="1561068"/>
                </a:cubicBezTo>
                <a:cubicBezTo>
                  <a:pt x="1764939" y="1538202"/>
                  <a:pt x="1754174" y="1512198"/>
                  <a:pt x="1731750" y="1511752"/>
                </a:cubicBezTo>
                <a:cubicBezTo>
                  <a:pt x="1591362" y="1507715"/>
                  <a:pt x="1513768" y="1360663"/>
                  <a:pt x="1367997" y="1360216"/>
                </a:cubicBezTo>
                <a:cubicBezTo>
                  <a:pt x="1280983" y="1360216"/>
                  <a:pt x="1413298" y="1277273"/>
                  <a:pt x="1339742" y="1242751"/>
                </a:cubicBezTo>
                <a:cubicBezTo>
                  <a:pt x="1323592" y="1235130"/>
                  <a:pt x="1381901" y="1223475"/>
                  <a:pt x="1407917" y="1225267"/>
                </a:cubicBezTo>
                <a:cubicBezTo>
                  <a:pt x="1433481" y="1227060"/>
                  <a:pt x="1456355" y="1249027"/>
                  <a:pt x="1487306" y="1233336"/>
                </a:cubicBezTo>
                <a:cubicBezTo>
                  <a:pt x="1504348" y="1177296"/>
                  <a:pt x="1460394" y="1156672"/>
                  <a:pt x="1424063" y="1140980"/>
                </a:cubicBezTo>
                <a:cubicBezTo>
                  <a:pt x="1340187" y="1104666"/>
                  <a:pt x="1258557" y="1060730"/>
                  <a:pt x="1166610" y="1047726"/>
                </a:cubicBezTo>
                <a:cubicBezTo>
                  <a:pt x="1133868" y="1043243"/>
                  <a:pt x="1213705" y="983167"/>
                  <a:pt x="1229402" y="962096"/>
                </a:cubicBezTo>
                <a:cubicBezTo>
                  <a:pt x="859371" y="740621"/>
                  <a:pt x="414437" y="751828"/>
                  <a:pt x="0" y="572942"/>
                </a:cubicBezTo>
                <a:cubicBezTo>
                  <a:pt x="91500" y="537974"/>
                  <a:pt x="158779" y="563528"/>
                  <a:pt x="221124" y="568908"/>
                </a:cubicBezTo>
                <a:cubicBezTo>
                  <a:pt x="376759" y="582356"/>
                  <a:pt x="530605" y="610154"/>
                  <a:pt x="685792" y="626742"/>
                </a:cubicBezTo>
                <a:cubicBezTo>
                  <a:pt x="762040" y="634812"/>
                  <a:pt x="832907" y="665300"/>
                  <a:pt x="918126" y="616880"/>
                </a:cubicBezTo>
                <a:cubicBezTo>
                  <a:pt x="975090" y="584600"/>
                  <a:pt x="1066142" y="619568"/>
                  <a:pt x="1136112" y="648263"/>
                </a:cubicBezTo>
                <a:cubicBezTo>
                  <a:pt x="1193969" y="672023"/>
                  <a:pt x="1249138" y="678300"/>
                  <a:pt x="1325837" y="648263"/>
                </a:cubicBezTo>
                <a:cubicBezTo>
                  <a:pt x="1256315" y="629882"/>
                  <a:pt x="1202940" y="613742"/>
                  <a:pt x="1148220" y="602531"/>
                </a:cubicBezTo>
                <a:cubicBezTo>
                  <a:pt x="1104714" y="593567"/>
                  <a:pt x="1208324" y="557250"/>
                  <a:pt x="1261247" y="561734"/>
                </a:cubicBezTo>
                <a:cubicBezTo>
                  <a:pt x="1335255" y="568010"/>
                  <a:pt x="1293543" y="544699"/>
                  <a:pt x="1280983" y="512417"/>
                </a:cubicBezTo>
                <a:cubicBezTo>
                  <a:pt x="1267528" y="477896"/>
                  <a:pt x="1307446" y="467137"/>
                  <a:pt x="1332563" y="474309"/>
                </a:cubicBezTo>
                <a:cubicBezTo>
                  <a:pt x="1428995" y="502556"/>
                  <a:pt x="1524979" y="452789"/>
                  <a:pt x="1624554" y="493141"/>
                </a:cubicBezTo>
                <a:cubicBezTo>
                  <a:pt x="1599435" y="393609"/>
                  <a:pt x="1545163" y="350121"/>
                  <a:pt x="1431687" y="336222"/>
                </a:cubicBezTo>
                <a:cubicBezTo>
                  <a:pt x="1389077" y="330844"/>
                  <a:pt x="1344674" y="338913"/>
                  <a:pt x="1307895" y="310218"/>
                </a:cubicBezTo>
                <a:cubicBezTo>
                  <a:pt x="1286812" y="293633"/>
                  <a:pt x="1263041" y="273906"/>
                  <a:pt x="1279638" y="243419"/>
                </a:cubicBezTo>
                <a:cubicBezTo>
                  <a:pt x="1291298" y="221897"/>
                  <a:pt x="1316417" y="221897"/>
                  <a:pt x="1337050" y="229073"/>
                </a:cubicBezTo>
                <a:cubicBezTo>
                  <a:pt x="1429445" y="260904"/>
                  <a:pt x="1525877" y="272561"/>
                  <a:pt x="1622309" y="284219"/>
                </a:cubicBezTo>
                <a:cubicBezTo>
                  <a:pt x="1637113" y="286011"/>
                  <a:pt x="1653705" y="291840"/>
                  <a:pt x="1670302" y="262247"/>
                </a:cubicBezTo>
                <a:cubicBezTo>
                  <a:pt x="1489995" y="214275"/>
                  <a:pt x="1318660" y="146129"/>
                  <a:pt x="1133419" y="119678"/>
                </a:cubicBezTo>
                <a:cubicBezTo>
                  <a:pt x="1136112" y="107125"/>
                  <a:pt x="1138802" y="94573"/>
                  <a:pt x="1141494" y="82020"/>
                </a:cubicBezTo>
                <a:cubicBezTo>
                  <a:pt x="1286364" y="99950"/>
                  <a:pt x="1431240" y="117884"/>
                  <a:pt x="1614236" y="140303"/>
                </a:cubicBezTo>
                <a:cubicBezTo>
                  <a:pt x="1501656" y="69016"/>
                  <a:pt x="1395357" y="92778"/>
                  <a:pt x="1311932" y="29565"/>
                </a:cubicBezTo>
                <a:cubicBezTo>
                  <a:pt x="1327631" y="5579"/>
                  <a:pt x="1346582" y="-475"/>
                  <a:pt x="1366204" y="29"/>
                </a:cubicBezTo>
                <a:close/>
              </a:path>
            </a:pathLst>
          </a:custGeom>
          <a:solidFill>
            <a:schemeClr val="bg1">
              <a:lumMod val="8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8E9D617-0873-2547-BAE6-ED7FE809D1EA}"/>
              </a:ext>
            </a:extLst>
          </p:cNvPr>
          <p:cNvSpPr>
            <a:spLocks noGrp="1"/>
          </p:cNvSpPr>
          <p:nvPr>
            <p:ph type="title"/>
          </p:nvPr>
        </p:nvSpPr>
        <p:spPr>
          <a:xfrm>
            <a:off x="618319" y="744309"/>
            <a:ext cx="4857230" cy="2028090"/>
          </a:xfrm>
        </p:spPr>
        <p:txBody>
          <a:bodyPr>
            <a:normAutofit/>
          </a:bodyPr>
          <a:lstStyle/>
          <a:p>
            <a:r>
              <a:rPr lang="en-US" dirty="0"/>
              <a:t>A Bit About Me</a:t>
            </a:r>
          </a:p>
        </p:txBody>
      </p:sp>
      <p:sp>
        <p:nvSpPr>
          <p:cNvPr id="3" name="Content Placeholder 2">
            <a:extLst>
              <a:ext uri="{FF2B5EF4-FFF2-40B4-BE49-F238E27FC236}">
                <a16:creationId xmlns:a16="http://schemas.microsoft.com/office/drawing/2014/main" id="{1B0B257B-67B4-354E-854B-AED271625BDA}"/>
              </a:ext>
            </a:extLst>
          </p:cNvPr>
          <p:cNvSpPr>
            <a:spLocks noGrp="1"/>
          </p:cNvSpPr>
          <p:nvPr>
            <p:ph idx="1"/>
          </p:nvPr>
        </p:nvSpPr>
        <p:spPr>
          <a:xfrm>
            <a:off x="589883" y="2123479"/>
            <a:ext cx="5184752" cy="4336956"/>
          </a:xfrm>
        </p:spPr>
        <p:txBody>
          <a:bodyPr>
            <a:normAutofit/>
          </a:bodyPr>
          <a:lstStyle/>
          <a:p>
            <a:pPr marL="0" indent="0">
              <a:lnSpc>
                <a:spcPct val="90000"/>
              </a:lnSpc>
              <a:buNone/>
            </a:pPr>
            <a:r>
              <a:rPr lang="en-US" sz="1600" b="1" dirty="0"/>
              <a:t>Social Issue Research</a:t>
            </a:r>
          </a:p>
          <a:p>
            <a:pPr lvl="1">
              <a:lnSpc>
                <a:spcPct val="90000"/>
              </a:lnSpc>
            </a:pPr>
            <a:r>
              <a:rPr lang="en-US" sz="1600" dirty="0"/>
              <a:t>Ontario Beekeepers Association, Federation of Ontario Bed &amp; Breakfast Associations, Muskoka Cares: Labour Force Survey</a:t>
            </a:r>
          </a:p>
          <a:p>
            <a:pPr marL="0" indent="0">
              <a:lnSpc>
                <a:spcPct val="90000"/>
              </a:lnSpc>
              <a:buNone/>
            </a:pPr>
            <a:r>
              <a:rPr lang="en-US" sz="1600" b="1" dirty="0"/>
              <a:t>Training: </a:t>
            </a:r>
          </a:p>
          <a:p>
            <a:pPr lvl="1">
              <a:lnSpc>
                <a:spcPct val="90000"/>
              </a:lnSpc>
            </a:pPr>
            <a:r>
              <a:rPr lang="en-US" sz="1600" dirty="0"/>
              <a:t>IESO, Honda Canada, AstraZeneca, CES</a:t>
            </a:r>
          </a:p>
          <a:p>
            <a:pPr lvl="1">
              <a:lnSpc>
                <a:spcPct val="90000"/>
              </a:lnSpc>
            </a:pPr>
            <a:r>
              <a:rPr lang="en-US" sz="1600" dirty="0"/>
              <a:t>MR industry training in Ecuador, Thailand &amp; Germany </a:t>
            </a:r>
          </a:p>
          <a:p>
            <a:pPr marL="0" indent="0">
              <a:lnSpc>
                <a:spcPct val="90000"/>
              </a:lnSpc>
              <a:buNone/>
            </a:pPr>
            <a:r>
              <a:rPr lang="en-US" sz="1600" b="1" dirty="0"/>
              <a:t>Volunteering</a:t>
            </a:r>
          </a:p>
          <a:p>
            <a:pPr lvl="1">
              <a:lnSpc>
                <a:spcPct val="90000"/>
              </a:lnSpc>
            </a:pPr>
            <a:r>
              <a:rPr lang="en-US" sz="1600" dirty="0"/>
              <a:t>CAIP Canada, CESO, DIVIBO, Saugeen Memorial Hospital Foundation</a:t>
            </a:r>
          </a:p>
          <a:p>
            <a:pPr marL="0" indent="0">
              <a:lnSpc>
                <a:spcPct val="90000"/>
              </a:lnSpc>
              <a:buNone/>
            </a:pPr>
            <a:r>
              <a:rPr lang="en-US" sz="1600" b="1" dirty="0"/>
              <a:t>Just for Fun</a:t>
            </a:r>
          </a:p>
          <a:p>
            <a:pPr lvl="1">
              <a:lnSpc>
                <a:spcPct val="90000"/>
              </a:lnSpc>
            </a:pPr>
            <a:r>
              <a:rPr lang="en-US" sz="1600" dirty="0"/>
              <a:t>Road cycling, landscape photography, skiing, golf, perennial gardening and yoga to keep sane</a:t>
            </a:r>
          </a:p>
        </p:txBody>
      </p:sp>
      <p:pic>
        <p:nvPicPr>
          <p:cNvPr id="7" name="Picture 6" descr="Hua Him Evason 055.jpg">
            <a:extLst>
              <a:ext uri="{FF2B5EF4-FFF2-40B4-BE49-F238E27FC236}">
                <a16:creationId xmlns:a16="http://schemas.microsoft.com/office/drawing/2014/main" id="{C5AB880A-6F4B-1247-A2A9-34CE4CB31134}"/>
              </a:ext>
            </a:extLst>
          </p:cNvPr>
          <p:cNvPicPr>
            <a:picLocks noChangeAspect="1"/>
          </p:cNvPicPr>
          <p:nvPr/>
        </p:nvPicPr>
        <p:blipFill>
          <a:blip r:embed="rId2"/>
          <a:stretch>
            <a:fillRect/>
          </a:stretch>
        </p:blipFill>
        <p:spPr>
          <a:xfrm>
            <a:off x="7245230" y="4414992"/>
            <a:ext cx="2281518" cy="1711139"/>
          </a:xfrm>
          <a:prstGeom prst="rect">
            <a:avLst/>
          </a:prstGeom>
        </p:spPr>
      </p:pic>
      <p:pic>
        <p:nvPicPr>
          <p:cNvPr id="14" name="Picture 7" descr="IMG_0564.jpg">
            <a:extLst>
              <a:ext uri="{FF2B5EF4-FFF2-40B4-BE49-F238E27FC236}">
                <a16:creationId xmlns:a16="http://schemas.microsoft.com/office/drawing/2014/main" id="{A2F34DD0-628C-6743-B426-424C50E498A1}"/>
              </a:ext>
            </a:extLst>
          </p:cNvPr>
          <p:cNvPicPr>
            <a:picLocks noChangeAspect="1"/>
          </p:cNvPicPr>
          <p:nvPr/>
        </p:nvPicPr>
        <p:blipFill>
          <a:blip r:embed="rId3" cstate="print"/>
          <a:srcRect l="17937" t="18512" r="9364" b="9344"/>
          <a:stretch>
            <a:fillRect/>
          </a:stretch>
        </p:blipFill>
        <p:spPr bwMode="auto">
          <a:xfrm flipH="1">
            <a:off x="9702282" y="1379170"/>
            <a:ext cx="2281518" cy="1427285"/>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9" name="Picture 8" descr="A person sitting on a rocky hill&#10;&#10;Description automatically generated">
            <a:extLst>
              <a:ext uri="{FF2B5EF4-FFF2-40B4-BE49-F238E27FC236}">
                <a16:creationId xmlns:a16="http://schemas.microsoft.com/office/drawing/2014/main" id="{76806EB0-B861-804B-A6AF-16395D94DFC6}"/>
              </a:ext>
            </a:extLst>
          </p:cNvPr>
          <p:cNvPicPr>
            <a:picLocks noChangeAspect="1"/>
          </p:cNvPicPr>
          <p:nvPr/>
        </p:nvPicPr>
        <p:blipFill>
          <a:blip r:embed="rId4"/>
          <a:stretch>
            <a:fillRect/>
          </a:stretch>
        </p:blipFill>
        <p:spPr>
          <a:xfrm>
            <a:off x="7243706" y="1970841"/>
            <a:ext cx="2283042" cy="1712282"/>
          </a:xfrm>
          <a:prstGeom prst="rect">
            <a:avLst/>
          </a:prstGeom>
        </p:spPr>
      </p:pic>
      <p:pic>
        <p:nvPicPr>
          <p:cNvPr id="13" name="Picture 12" descr="A sunset over a body of water&#10;&#10;Description automatically generated">
            <a:extLst>
              <a:ext uri="{FF2B5EF4-FFF2-40B4-BE49-F238E27FC236}">
                <a16:creationId xmlns:a16="http://schemas.microsoft.com/office/drawing/2014/main" id="{097CA3F6-5FAF-A544-A1BD-DF64BED973FB}"/>
              </a:ext>
            </a:extLst>
          </p:cNvPr>
          <p:cNvPicPr>
            <a:picLocks noChangeAspect="1"/>
          </p:cNvPicPr>
          <p:nvPr/>
        </p:nvPicPr>
        <p:blipFill>
          <a:blip r:embed="rId5"/>
          <a:stretch>
            <a:fillRect/>
          </a:stretch>
        </p:blipFill>
        <p:spPr>
          <a:xfrm>
            <a:off x="9744671" y="3429000"/>
            <a:ext cx="2281518" cy="1711138"/>
          </a:xfrm>
          <a:prstGeom prst="rect">
            <a:avLst/>
          </a:prstGeom>
        </p:spPr>
      </p:pic>
      <p:grpSp>
        <p:nvGrpSpPr>
          <p:cNvPr id="18" name="Group 17">
            <a:extLst>
              <a:ext uri="{FF2B5EF4-FFF2-40B4-BE49-F238E27FC236}">
                <a16:creationId xmlns:a16="http://schemas.microsoft.com/office/drawing/2014/main" id="{FAD62916-99BF-3C43-BCAF-CF14A4B0774D}"/>
              </a:ext>
            </a:extLst>
          </p:cNvPr>
          <p:cNvGrpSpPr/>
          <p:nvPr/>
        </p:nvGrpSpPr>
        <p:grpSpPr>
          <a:xfrm>
            <a:off x="-3047" y="-56272"/>
            <a:ext cx="3021544" cy="1435442"/>
            <a:chOff x="0" y="315111"/>
            <a:chExt cx="3021544" cy="1435442"/>
          </a:xfrm>
        </p:grpSpPr>
        <p:sp>
          <p:nvSpPr>
            <p:cNvPr id="20" name="Freeform: Shape 6" descr="Tag=AccentColor&#10;Flavor=Light&#10;Target=Fill">
              <a:extLst>
                <a:ext uri="{FF2B5EF4-FFF2-40B4-BE49-F238E27FC236}">
                  <a16:creationId xmlns:a16="http://schemas.microsoft.com/office/drawing/2014/main" id="{119D7C90-2928-9D42-BDA1-6C61D439B067}"/>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pic>
          <p:nvPicPr>
            <p:cNvPr id="22" name="Picture 21" descr="A picture containing clock, sign, drawing&#10;&#10;Description automatically generated">
              <a:extLst>
                <a:ext uri="{FF2B5EF4-FFF2-40B4-BE49-F238E27FC236}">
                  <a16:creationId xmlns:a16="http://schemas.microsoft.com/office/drawing/2014/main" id="{55FED2ED-8180-424F-A3AD-D1119AE50807}"/>
                </a:ext>
              </a:extLst>
            </p:cNvPr>
            <p:cNvPicPr>
              <a:picLocks noChangeAspect="1"/>
            </p:cNvPicPr>
            <p:nvPr userDrawn="1"/>
          </p:nvPicPr>
          <p:blipFill>
            <a:blip r:embed="rId6"/>
            <a:stretch>
              <a:fillRect/>
            </a:stretch>
          </p:blipFill>
          <p:spPr>
            <a:xfrm>
              <a:off x="0" y="510045"/>
              <a:ext cx="2406650" cy="914048"/>
            </a:xfrm>
            <a:prstGeom prst="rect">
              <a:avLst/>
            </a:prstGeom>
          </p:spPr>
        </p:pic>
      </p:grpSp>
    </p:spTree>
    <p:extLst>
      <p:ext uri="{BB962C8B-B14F-4D97-AF65-F5344CB8AC3E}">
        <p14:creationId xmlns:p14="http://schemas.microsoft.com/office/powerpoint/2010/main" val="120858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3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ssolve">
                                      <p:cBhvr>
                                        <p:cTn id="12" dur="500"/>
                                        <p:tgtEl>
                                          <p:spTgt spid="3">
                                            <p:txEl>
                                              <p:pRg st="5" end="5"/>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dissolve">
                                      <p:cBhvr>
                                        <p:cTn id="15" dur="5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dissolve">
                                      <p:cBhvr>
                                        <p:cTn id="20" dur="500"/>
                                        <p:tgtEl>
                                          <p:spTgt spid="3">
                                            <p:txEl>
                                              <p:pRg st="7" end="7"/>
                                            </p:txEl>
                                          </p:spTgt>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dissolve">
                                      <p:cBhvr>
                                        <p:cTn id="23" dur="500"/>
                                        <p:tgtEl>
                                          <p:spTgt spid="3">
                                            <p:txEl>
                                              <p:pRg st="8" end="8"/>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dissolve">
                                      <p:cBhvr>
                                        <p:cTn id="26" dur="3000"/>
                                        <p:tgtEl>
                                          <p:spTgt spid="9"/>
                                        </p:tgtEl>
                                      </p:cBhvr>
                                    </p:animEffect>
                                  </p:childTnLst>
                                </p:cTn>
                              </p:par>
                              <p:par>
                                <p:cTn id="27" presetID="9" presetClass="entr" presetSubtype="0" fill="hold" nodeType="withEffect">
                                  <p:stCondLst>
                                    <p:cond delay="100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3000"/>
                                        <p:tgtEl>
                                          <p:spTgt spid="13"/>
                                        </p:tgtEl>
                                      </p:cBhvr>
                                    </p:animEffect>
                                  </p:childTnLst>
                                </p:cTn>
                              </p:par>
                              <p:par>
                                <p:cTn id="30" presetID="9" presetClass="entr" presetSubtype="0" fill="hold" nodeType="withEffect">
                                  <p:stCondLst>
                                    <p:cond delay="200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0339EE9-5436-4860-BBFC-7CD7C90D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5" y="0"/>
            <a:ext cx="7537705"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chemeClr val="accent1">
              <a:alpha val="20000"/>
            </a:schemeClr>
          </a:solidFill>
          <a:ln w="32707" cap="flat">
            <a:noFill/>
            <a:prstDash val="solid"/>
            <a:miter/>
          </a:ln>
        </p:spPr>
        <p:txBody>
          <a:bodyPr rtlCol="0" anchor="ctr"/>
          <a:lstStyle/>
          <a:p>
            <a:endParaRPr lang="en-US">
              <a:solidFill>
                <a:schemeClr val="tx1"/>
              </a:solidFill>
            </a:endParaRPr>
          </a:p>
        </p:txBody>
      </p:sp>
      <p:sp>
        <p:nvSpPr>
          <p:cNvPr id="3" name="Content Placeholder 2" descr="@Yuri Arcurs/iStock">
            <a:extLst>
              <a:ext uri="{FF2B5EF4-FFF2-40B4-BE49-F238E27FC236}">
                <a16:creationId xmlns:a16="http://schemas.microsoft.com/office/drawing/2014/main" id="{970896D3-1208-F744-8B50-B106C169744F}"/>
              </a:ext>
            </a:extLst>
          </p:cNvPr>
          <p:cNvSpPr>
            <a:spLocks noGrp="1"/>
          </p:cNvSpPr>
          <p:nvPr>
            <p:ph idx="1"/>
          </p:nvPr>
        </p:nvSpPr>
        <p:spPr>
          <a:xfrm>
            <a:off x="6315740" y="713312"/>
            <a:ext cx="5433237" cy="5836344"/>
          </a:xfrm>
        </p:spPr>
        <p:txBody>
          <a:bodyPr anchor="ctr">
            <a:normAutofit/>
          </a:bodyPr>
          <a:lstStyle/>
          <a:p>
            <a:pPr>
              <a:lnSpc>
                <a:spcPct val="90000"/>
              </a:lnSpc>
            </a:pPr>
            <a:r>
              <a:rPr lang="en-CA" sz="1900" dirty="0"/>
              <a:t>The Certified Analytics and Insights Professionals of </a:t>
            </a:r>
            <a:r>
              <a:rPr lang="en-CA" sz="1800" dirty="0"/>
              <a:t>Canada</a:t>
            </a:r>
            <a:r>
              <a:rPr lang="en-CA" sz="1900" dirty="0"/>
              <a:t> (CAIP Canada) is the professional body for Canada's Certified Analytics and Insights Professionals (CAIPs).  Its mission is to power the success of businesses and organizations by ensuring that CAIPs have the competencies needed to unlock the power of data while maintaining the highest ethical standards that protect the public trust.</a:t>
            </a:r>
          </a:p>
          <a:p>
            <a:pPr>
              <a:lnSpc>
                <a:spcPct val="90000"/>
              </a:lnSpc>
            </a:pPr>
            <a:endParaRPr lang="en-CA" sz="1900" dirty="0"/>
          </a:p>
          <a:p>
            <a:pPr>
              <a:lnSpc>
                <a:spcPct val="90000"/>
              </a:lnSpc>
            </a:pPr>
            <a:r>
              <a:rPr lang="en-CA" sz="1900" dirty="0"/>
              <a:t>CAIP Canada is supported by the </a:t>
            </a:r>
            <a:r>
              <a:rPr lang="en-CA" sz="1900" b="1" dirty="0"/>
              <a:t>Canadian Research Insights Council </a:t>
            </a:r>
            <a:r>
              <a:rPr lang="en-CA" sz="1900" dirty="0"/>
              <a:t>and the CAIP is globally endorsed by </a:t>
            </a:r>
            <a:r>
              <a:rPr lang="en-CA" sz="1900" b="1" dirty="0"/>
              <a:t>ESOMAR.</a:t>
            </a:r>
            <a:r>
              <a:rPr lang="en-CA" sz="1900" dirty="0"/>
              <a:t> </a:t>
            </a:r>
          </a:p>
          <a:p>
            <a:pPr>
              <a:lnSpc>
                <a:spcPct val="90000"/>
              </a:lnSpc>
            </a:pPr>
            <a:endParaRPr lang="en-US" sz="1900" dirty="0"/>
          </a:p>
        </p:txBody>
      </p:sp>
      <p:grpSp>
        <p:nvGrpSpPr>
          <p:cNvPr id="11" name="Group 10">
            <a:extLst>
              <a:ext uri="{FF2B5EF4-FFF2-40B4-BE49-F238E27FC236}">
                <a16:creationId xmlns:a16="http://schemas.microsoft.com/office/drawing/2014/main" id="{33592FC4-AD90-764E-B622-5B35BCDFEC4A}"/>
              </a:ext>
            </a:extLst>
          </p:cNvPr>
          <p:cNvGrpSpPr/>
          <p:nvPr/>
        </p:nvGrpSpPr>
        <p:grpSpPr>
          <a:xfrm>
            <a:off x="-3048" y="976641"/>
            <a:ext cx="4476307" cy="2513150"/>
            <a:chOff x="0" y="315111"/>
            <a:chExt cx="3021544" cy="1435442"/>
          </a:xfrm>
        </p:grpSpPr>
        <p:sp>
          <p:nvSpPr>
            <p:cNvPr id="14" name="Freeform: Shape 6" descr="Tag=AccentColor&#10;Flavor=Light&#10;Target=Fill">
              <a:extLst>
                <a:ext uri="{FF2B5EF4-FFF2-40B4-BE49-F238E27FC236}">
                  <a16:creationId xmlns:a16="http://schemas.microsoft.com/office/drawing/2014/main" id="{530D2596-B28C-AD4C-B4C1-351AE462D7D5}"/>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dirty="0"/>
            </a:p>
          </p:txBody>
        </p:sp>
        <p:pic>
          <p:nvPicPr>
            <p:cNvPr id="15" name="Picture 14" descr="A picture containing clock, sign, drawing&#10;&#10;Description automatically generated">
              <a:extLst>
                <a:ext uri="{FF2B5EF4-FFF2-40B4-BE49-F238E27FC236}">
                  <a16:creationId xmlns:a16="http://schemas.microsoft.com/office/drawing/2014/main" id="{DF2920BE-BF3A-4B43-B300-331CA24207CE}"/>
                </a:ext>
              </a:extLst>
            </p:cNvPr>
            <p:cNvPicPr>
              <a:picLocks noChangeAspect="1"/>
            </p:cNvPicPr>
            <p:nvPr userDrawn="1"/>
          </p:nvPicPr>
          <p:blipFill>
            <a:blip r:embed="rId2"/>
            <a:stretch>
              <a:fillRect/>
            </a:stretch>
          </p:blipFill>
          <p:spPr>
            <a:xfrm>
              <a:off x="0" y="510045"/>
              <a:ext cx="2406650" cy="914048"/>
            </a:xfrm>
            <a:prstGeom prst="rect">
              <a:avLst/>
            </a:prstGeom>
          </p:spPr>
        </p:pic>
      </p:grpSp>
      <p:pic>
        <p:nvPicPr>
          <p:cNvPr id="7" name="Picture 6" descr="Casual Office Group&#10;@Yuri Arcurs/iStock">
            <a:extLst>
              <a:ext uri="{FF2B5EF4-FFF2-40B4-BE49-F238E27FC236}">
                <a16:creationId xmlns:a16="http://schemas.microsoft.com/office/drawing/2014/main" id="{05362927-1BC8-394F-8C8C-393F6F907E2D}"/>
              </a:ext>
            </a:extLst>
          </p:cNvPr>
          <p:cNvPicPr>
            <a:picLocks noChangeAspect="1"/>
          </p:cNvPicPr>
          <p:nvPr/>
        </p:nvPicPr>
        <p:blipFill>
          <a:blip r:embed="rId3"/>
          <a:stretch>
            <a:fillRect/>
          </a:stretch>
        </p:blipFill>
        <p:spPr>
          <a:xfrm>
            <a:off x="545704" y="3831078"/>
            <a:ext cx="3845675" cy="2621843"/>
          </a:xfrm>
          <a:prstGeom prst="rect">
            <a:avLst/>
          </a:prstGeom>
        </p:spPr>
      </p:pic>
      <p:sp>
        <p:nvSpPr>
          <p:cNvPr id="4" name="Rectangle 3">
            <a:extLst>
              <a:ext uri="{FF2B5EF4-FFF2-40B4-BE49-F238E27FC236}">
                <a16:creationId xmlns:a16="http://schemas.microsoft.com/office/drawing/2014/main" id="{86FE0D2E-C597-914E-A1BB-8137567EEBFD}"/>
              </a:ext>
            </a:extLst>
          </p:cNvPr>
          <p:cNvSpPr/>
          <p:nvPr/>
        </p:nvSpPr>
        <p:spPr>
          <a:xfrm rot="16200000">
            <a:off x="3727202" y="5618311"/>
            <a:ext cx="1585690" cy="276999"/>
          </a:xfrm>
          <a:prstGeom prst="rect">
            <a:avLst/>
          </a:prstGeom>
        </p:spPr>
        <p:txBody>
          <a:bodyPr wrap="none">
            <a:spAutoFit/>
          </a:bodyPr>
          <a:lstStyle/>
          <a:p>
            <a:r>
              <a:rPr lang="en-US" sz="1200" dirty="0"/>
              <a:t>@Yuri </a:t>
            </a:r>
            <a:r>
              <a:rPr lang="en-US" sz="1200" dirty="0" err="1"/>
              <a:t>Arcurs</a:t>
            </a:r>
            <a:r>
              <a:rPr lang="en-US" sz="1200" dirty="0"/>
              <a:t>/iStock</a:t>
            </a:r>
          </a:p>
        </p:txBody>
      </p:sp>
    </p:spTree>
    <p:extLst>
      <p:ext uri="{BB962C8B-B14F-4D97-AF65-F5344CB8AC3E}">
        <p14:creationId xmlns:p14="http://schemas.microsoft.com/office/powerpoint/2010/main" val="387499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2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2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4C5663A-0CE3-4AEE-B47E-FB68D9EB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90993F-BD0F-D443-9038-1BE181D8DD68}"/>
              </a:ext>
            </a:extLst>
          </p:cNvPr>
          <p:cNvSpPr>
            <a:spLocks noGrp="1"/>
          </p:cNvSpPr>
          <p:nvPr>
            <p:ph type="title"/>
          </p:nvPr>
        </p:nvSpPr>
        <p:spPr>
          <a:xfrm>
            <a:off x="563526" y="1019688"/>
            <a:ext cx="4859078" cy="1807305"/>
          </a:xfrm>
        </p:spPr>
        <p:txBody>
          <a:bodyPr>
            <a:normAutofit/>
          </a:bodyPr>
          <a:lstStyle/>
          <a:p>
            <a:r>
              <a:rPr lang="en-US" dirty="0"/>
              <a:t>Share A Bit About You</a:t>
            </a:r>
          </a:p>
        </p:txBody>
      </p:sp>
      <p:sp>
        <p:nvSpPr>
          <p:cNvPr id="3" name="Content Placeholder 2">
            <a:extLst>
              <a:ext uri="{FF2B5EF4-FFF2-40B4-BE49-F238E27FC236}">
                <a16:creationId xmlns:a16="http://schemas.microsoft.com/office/drawing/2014/main" id="{1CECF977-E6F2-2445-B58B-7AB536CAF7D7}"/>
              </a:ext>
            </a:extLst>
          </p:cNvPr>
          <p:cNvSpPr>
            <a:spLocks noGrp="1"/>
          </p:cNvSpPr>
          <p:nvPr>
            <p:ph idx="1"/>
          </p:nvPr>
        </p:nvSpPr>
        <p:spPr>
          <a:xfrm>
            <a:off x="563526" y="2333297"/>
            <a:ext cx="4090771" cy="4266286"/>
          </a:xfrm>
        </p:spPr>
        <p:txBody>
          <a:bodyPr>
            <a:normAutofit lnSpcReduction="10000"/>
          </a:bodyPr>
          <a:lstStyle/>
          <a:p>
            <a:pPr>
              <a:lnSpc>
                <a:spcPct val="90000"/>
              </a:lnSpc>
            </a:pPr>
            <a:r>
              <a:rPr lang="en-US" sz="1800" dirty="0"/>
              <a:t>In the Chat do a bit of sharing about your story</a:t>
            </a:r>
          </a:p>
          <a:p>
            <a:pPr>
              <a:lnSpc>
                <a:spcPct val="90000"/>
              </a:lnSpc>
            </a:pPr>
            <a:r>
              <a:rPr lang="en-US" sz="1800" dirty="0"/>
              <a:t>Your current industry role</a:t>
            </a:r>
          </a:p>
          <a:p>
            <a:pPr lvl="1">
              <a:lnSpc>
                <a:spcPct val="90000"/>
              </a:lnSpc>
            </a:pPr>
            <a:r>
              <a:rPr lang="en-US" sz="1800" dirty="0"/>
              <a:t>Position, supplier/client/government?</a:t>
            </a:r>
          </a:p>
          <a:p>
            <a:pPr lvl="1">
              <a:lnSpc>
                <a:spcPct val="90000"/>
              </a:lnSpc>
            </a:pPr>
            <a:r>
              <a:rPr lang="en-US" sz="1800" dirty="0"/>
              <a:t>Type of day to day activities in research, analytics, insights</a:t>
            </a:r>
          </a:p>
          <a:p>
            <a:pPr>
              <a:lnSpc>
                <a:spcPct val="90000"/>
              </a:lnSpc>
            </a:pPr>
            <a:r>
              <a:rPr lang="en-US" sz="1800" dirty="0"/>
              <a:t>How did you start in research/analytics?</a:t>
            </a:r>
          </a:p>
          <a:p>
            <a:pPr lvl="1">
              <a:lnSpc>
                <a:spcPct val="90000"/>
              </a:lnSpc>
            </a:pPr>
            <a:r>
              <a:rPr lang="en-US" sz="1800" dirty="0"/>
              <a:t>Academic studies background</a:t>
            </a:r>
          </a:p>
          <a:p>
            <a:pPr lvl="1">
              <a:lnSpc>
                <a:spcPct val="90000"/>
              </a:lnSpc>
            </a:pPr>
            <a:r>
              <a:rPr lang="en-US" sz="1800" dirty="0"/>
              <a:t>Years in industry</a:t>
            </a:r>
          </a:p>
          <a:p>
            <a:pPr>
              <a:lnSpc>
                <a:spcPct val="90000"/>
              </a:lnSpc>
            </a:pPr>
            <a:r>
              <a:rPr lang="en-US" sz="1800" dirty="0"/>
              <a:t>Share motivation for earning your CAIP </a:t>
            </a:r>
          </a:p>
        </p:txBody>
      </p:sp>
      <p:pic>
        <p:nvPicPr>
          <p:cNvPr id="4" name="Content Placeholder 4" descr="A group of people in a room&#10;&#10;Description automatically generated">
            <a:extLst>
              <a:ext uri="{FF2B5EF4-FFF2-40B4-BE49-F238E27FC236}">
                <a16:creationId xmlns:a16="http://schemas.microsoft.com/office/drawing/2014/main" id="{52FC6FCF-2A8E-634A-BD44-8054F2B1665A}"/>
              </a:ext>
            </a:extLst>
          </p:cNvPr>
          <p:cNvPicPr>
            <a:picLocks noChangeAspect="1"/>
          </p:cNvPicPr>
          <p:nvPr/>
        </p:nvPicPr>
        <p:blipFill rotWithShape="1">
          <a:blip r:embed="rId2"/>
          <a:srcRect l="13374" r="12262" b="1"/>
          <a:stretch/>
        </p:blipFill>
        <p:spPr>
          <a:xfrm>
            <a:off x="4716571" y="-36684"/>
            <a:ext cx="7472381" cy="6857990"/>
          </a:xfrm>
          <a:custGeom>
            <a:avLst/>
            <a:gdLst/>
            <a:ahLst/>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p:spPr>
      </p:pic>
      <p:grpSp>
        <p:nvGrpSpPr>
          <p:cNvPr id="6" name="Group 5">
            <a:extLst>
              <a:ext uri="{FF2B5EF4-FFF2-40B4-BE49-F238E27FC236}">
                <a16:creationId xmlns:a16="http://schemas.microsoft.com/office/drawing/2014/main" id="{24764A7B-AA60-164C-9D9F-880DD46CE972}"/>
              </a:ext>
            </a:extLst>
          </p:cNvPr>
          <p:cNvGrpSpPr/>
          <p:nvPr/>
        </p:nvGrpSpPr>
        <p:grpSpPr>
          <a:xfrm>
            <a:off x="-28479" y="-36684"/>
            <a:ext cx="3021544" cy="1435442"/>
            <a:chOff x="0" y="315111"/>
            <a:chExt cx="3021544" cy="1435442"/>
          </a:xfrm>
        </p:grpSpPr>
        <p:sp>
          <p:nvSpPr>
            <p:cNvPr id="7" name="Freeform: Shape 6" descr="Tag=AccentColor&#10;Flavor=Light&#10;Target=Fill">
              <a:extLst>
                <a:ext uri="{FF2B5EF4-FFF2-40B4-BE49-F238E27FC236}">
                  <a16:creationId xmlns:a16="http://schemas.microsoft.com/office/drawing/2014/main" id="{2A9883F4-FB94-C044-97A5-1FC5B76ECD04}"/>
                </a:ext>
              </a:extLst>
            </p:cNvPr>
            <p:cNvSpPr/>
            <p:nvPr/>
          </p:nvSpPr>
          <p:spPr>
            <a:xfrm flipH="1">
              <a:off x="1" y="315111"/>
              <a:ext cx="3021543" cy="1435442"/>
            </a:xfrm>
            <a:custGeom>
              <a:avLst/>
              <a:gdLst>
                <a:gd name="connsiteX0" fmla="*/ 3021543 w 3021543"/>
                <a:gd name="connsiteY0" fmla="*/ 0 h 1435442"/>
                <a:gd name="connsiteX1" fmla="*/ 2963800 w 3021543"/>
                <a:gd name="connsiteY1" fmla="*/ 7242 h 1435442"/>
                <a:gd name="connsiteX2" fmla="*/ 2793803 w 3021543"/>
                <a:gd name="connsiteY2" fmla="*/ 24082 h 1435442"/>
                <a:gd name="connsiteX3" fmla="*/ 2414348 w 3021543"/>
                <a:gd name="connsiteY3" fmla="*/ 29696 h 1435442"/>
                <a:gd name="connsiteX4" fmla="*/ 2091558 w 3021543"/>
                <a:gd name="connsiteY4" fmla="*/ 27450 h 1435442"/>
                <a:gd name="connsiteX5" fmla="*/ 1645319 w 3021543"/>
                <a:gd name="connsiteY5" fmla="*/ 28573 h 1435442"/>
                <a:gd name="connsiteX6" fmla="*/ 1243602 w 3021543"/>
                <a:gd name="connsiteY6" fmla="*/ 60008 h 1435442"/>
                <a:gd name="connsiteX7" fmla="*/ 753851 w 3021543"/>
                <a:gd name="connsiteY7" fmla="*/ 57763 h 1435442"/>
                <a:gd name="connsiteX8" fmla="*/ 465465 w 3021543"/>
                <a:gd name="connsiteY8" fmla="*/ 116142 h 1435442"/>
                <a:gd name="connsiteX9" fmla="*/ 546416 w 3021543"/>
                <a:gd name="connsiteY9" fmla="*/ 136351 h 1435442"/>
                <a:gd name="connsiteX10" fmla="*/ 689091 w 3021543"/>
                <a:gd name="connsiteY10" fmla="*/ 180136 h 1435442"/>
                <a:gd name="connsiteX11" fmla="*/ 704269 w 3021543"/>
                <a:gd name="connsiteY11" fmla="*/ 208203 h 1435442"/>
                <a:gd name="connsiteX12" fmla="*/ 683020 w 3021543"/>
                <a:gd name="connsiteY12" fmla="*/ 221675 h 1435442"/>
                <a:gd name="connsiteX13" fmla="*/ 621295 w 3021543"/>
                <a:gd name="connsiteY13" fmla="*/ 247496 h 1435442"/>
                <a:gd name="connsiteX14" fmla="*/ 848968 w 3021543"/>
                <a:gd name="connsiteY14" fmla="*/ 285668 h 1435442"/>
                <a:gd name="connsiteX15" fmla="*/ 768018 w 3021543"/>
                <a:gd name="connsiteY15" fmla="*/ 309244 h 1435442"/>
                <a:gd name="connsiteX16" fmla="*/ 684032 w 3021543"/>
                <a:gd name="connsiteY16" fmla="*/ 326085 h 1435442"/>
                <a:gd name="connsiteX17" fmla="*/ 592962 w 3021543"/>
                <a:gd name="connsiteY17" fmla="*/ 338434 h 1435442"/>
                <a:gd name="connsiteX18" fmla="*/ 509988 w 3021543"/>
                <a:gd name="connsiteY18" fmla="*/ 363133 h 1435442"/>
                <a:gd name="connsiteX19" fmla="*/ 726531 w 3021543"/>
                <a:gd name="connsiteY19" fmla="*/ 373237 h 1435442"/>
                <a:gd name="connsiteX20" fmla="*/ 614212 w 3021543"/>
                <a:gd name="connsiteY20" fmla="*/ 395691 h 1435442"/>
                <a:gd name="connsiteX21" fmla="*/ 522131 w 3021543"/>
                <a:gd name="connsiteY21" fmla="*/ 424881 h 1435442"/>
                <a:gd name="connsiteX22" fmla="*/ 457370 w 3021543"/>
                <a:gd name="connsiteY22" fmla="*/ 438353 h 1435442"/>
                <a:gd name="connsiteX23" fmla="*/ 388562 w 3021543"/>
                <a:gd name="connsiteY23" fmla="*/ 441721 h 1435442"/>
                <a:gd name="connsiteX24" fmla="*/ 372372 w 3021543"/>
                <a:gd name="connsiteY24" fmla="*/ 463052 h 1435442"/>
                <a:gd name="connsiteX25" fmla="*/ 393622 w 3021543"/>
                <a:gd name="connsiteY25" fmla="*/ 485506 h 1435442"/>
                <a:gd name="connsiteX26" fmla="*/ 426002 w 3021543"/>
                <a:gd name="connsiteY26" fmla="*/ 487751 h 1435442"/>
                <a:gd name="connsiteX27" fmla="*/ 619271 w 3021543"/>
                <a:gd name="connsiteY27" fmla="*/ 493365 h 1435442"/>
                <a:gd name="connsiteX28" fmla="*/ 0 w 3021543"/>
                <a:gd name="connsiteY28" fmla="*/ 542762 h 1435442"/>
                <a:gd name="connsiteX29" fmla="*/ 83986 w 3021543"/>
                <a:gd name="connsiteY29" fmla="*/ 573075 h 1435442"/>
                <a:gd name="connsiteX30" fmla="*/ 112319 w 3021543"/>
                <a:gd name="connsiteY30" fmla="*/ 656154 h 1435442"/>
                <a:gd name="connsiteX31" fmla="*/ 215531 w 3021543"/>
                <a:gd name="connsiteY31" fmla="*/ 703306 h 1435442"/>
                <a:gd name="connsiteX32" fmla="*/ 282315 w 3021543"/>
                <a:gd name="connsiteY32" fmla="*/ 720147 h 1435442"/>
                <a:gd name="connsiteX33" fmla="*/ 435109 w 3021543"/>
                <a:gd name="connsiteY33" fmla="*/ 744846 h 1435442"/>
                <a:gd name="connsiteX34" fmla="*/ 457370 w 3021543"/>
                <a:gd name="connsiteY34" fmla="*/ 785263 h 1435442"/>
                <a:gd name="connsiteX35" fmla="*/ 476596 w 3021543"/>
                <a:gd name="connsiteY35" fmla="*/ 830170 h 1435442"/>
                <a:gd name="connsiteX36" fmla="*/ 517071 w 3021543"/>
                <a:gd name="connsiteY36" fmla="*/ 859360 h 1435442"/>
                <a:gd name="connsiteX37" fmla="*/ 202377 w 3021543"/>
                <a:gd name="connsiteY37" fmla="*/ 854869 h 1435442"/>
                <a:gd name="connsiteX38" fmla="*/ 557546 w 3021543"/>
                <a:gd name="connsiteY38" fmla="*/ 949175 h 1435442"/>
                <a:gd name="connsiteX39" fmla="*/ 526178 w 3021543"/>
                <a:gd name="connsiteY39" fmla="*/ 986223 h 1435442"/>
                <a:gd name="connsiteX40" fmla="*/ 720459 w 3021543"/>
                <a:gd name="connsiteY40" fmla="*/ 1036744 h 1435442"/>
                <a:gd name="connsiteX41" fmla="*/ 616236 w 3021543"/>
                <a:gd name="connsiteY41" fmla="*/ 1042357 h 1435442"/>
                <a:gd name="connsiteX42" fmla="*/ 1222353 w 3021543"/>
                <a:gd name="connsiteY42" fmla="*/ 1253422 h 1435442"/>
                <a:gd name="connsiteX43" fmla="*/ 2087511 w 3021543"/>
                <a:gd name="connsiteY43" fmla="*/ 1406107 h 1435442"/>
                <a:gd name="connsiteX44" fmla="*/ 2425479 w 3021543"/>
                <a:gd name="connsiteY44" fmla="*/ 1435297 h 1435442"/>
                <a:gd name="connsiteX45" fmla="*/ 2809994 w 3021543"/>
                <a:gd name="connsiteY45" fmla="*/ 1426315 h 1435442"/>
                <a:gd name="connsiteX46" fmla="*/ 2953618 w 3021543"/>
                <a:gd name="connsiteY46" fmla="*/ 1417071 h 1435442"/>
                <a:gd name="connsiteX47" fmla="*/ 3021543 w 3021543"/>
                <a:gd name="connsiteY47" fmla="*/ 1407897 h 1435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07" cap="flat">
              <a:noFill/>
              <a:prstDash val="solid"/>
              <a:miter/>
            </a:ln>
          </p:spPr>
          <p:txBody>
            <a:bodyPr wrap="square" rtlCol="0" anchor="ctr">
              <a:noAutofit/>
            </a:bodyPr>
            <a:lstStyle/>
            <a:p>
              <a:endParaRPr lang="en-US"/>
            </a:p>
          </p:txBody>
        </p:sp>
        <p:pic>
          <p:nvPicPr>
            <p:cNvPr id="8" name="Picture 7" descr="A picture containing clock, sign, drawing&#10;&#10;Description automatically generated">
              <a:extLst>
                <a:ext uri="{FF2B5EF4-FFF2-40B4-BE49-F238E27FC236}">
                  <a16:creationId xmlns:a16="http://schemas.microsoft.com/office/drawing/2014/main" id="{AF5388D3-1510-8E41-8C12-D4CC4AEDDDC8}"/>
                </a:ext>
              </a:extLst>
            </p:cNvPr>
            <p:cNvPicPr>
              <a:picLocks noChangeAspect="1"/>
            </p:cNvPicPr>
            <p:nvPr userDrawn="1"/>
          </p:nvPicPr>
          <p:blipFill>
            <a:blip r:embed="rId3"/>
            <a:stretch>
              <a:fillRect/>
            </a:stretch>
          </p:blipFill>
          <p:spPr>
            <a:xfrm>
              <a:off x="0" y="510045"/>
              <a:ext cx="2406650" cy="914048"/>
            </a:xfrm>
            <a:prstGeom prst="rect">
              <a:avLst/>
            </a:prstGeom>
          </p:spPr>
        </p:pic>
      </p:grpSp>
      <p:sp>
        <p:nvSpPr>
          <p:cNvPr id="10" name="Rectangle 9">
            <a:extLst>
              <a:ext uri="{FF2B5EF4-FFF2-40B4-BE49-F238E27FC236}">
                <a16:creationId xmlns:a16="http://schemas.microsoft.com/office/drawing/2014/main" id="{0343CAB5-D01B-3D40-979E-622EDC4A1030}"/>
              </a:ext>
            </a:extLst>
          </p:cNvPr>
          <p:cNvSpPr/>
          <p:nvPr/>
        </p:nvSpPr>
        <p:spPr>
          <a:xfrm rot="16200000">
            <a:off x="11150246" y="5926655"/>
            <a:ext cx="1585690" cy="276999"/>
          </a:xfrm>
          <a:prstGeom prst="rect">
            <a:avLst/>
          </a:prstGeom>
        </p:spPr>
        <p:txBody>
          <a:bodyPr wrap="none">
            <a:spAutoFit/>
          </a:bodyPr>
          <a:lstStyle/>
          <a:p>
            <a:r>
              <a:rPr lang="en-US" sz="1200" dirty="0">
                <a:solidFill>
                  <a:schemeClr val="bg1"/>
                </a:solidFill>
              </a:rPr>
              <a:t>@Yuri </a:t>
            </a:r>
            <a:r>
              <a:rPr lang="en-US" sz="1200" dirty="0" err="1">
                <a:solidFill>
                  <a:schemeClr val="bg1"/>
                </a:solidFill>
              </a:rPr>
              <a:t>Arcurs</a:t>
            </a:r>
            <a:r>
              <a:rPr lang="en-US" sz="1200" dirty="0">
                <a:solidFill>
                  <a:schemeClr val="bg1"/>
                </a:solidFill>
              </a:rPr>
              <a:t>/iStock</a:t>
            </a:r>
          </a:p>
        </p:txBody>
      </p:sp>
    </p:spTree>
    <p:extLst>
      <p:ext uri="{BB962C8B-B14F-4D97-AF65-F5344CB8AC3E}">
        <p14:creationId xmlns:p14="http://schemas.microsoft.com/office/powerpoint/2010/main" val="399664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20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2000"/>
                                        <p:tgtEl>
                                          <p:spTgt spid="3">
                                            <p:txEl>
                                              <p:pRg st="2" end="2"/>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20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dissolve">
                                      <p:cBhvr>
                                        <p:cTn id="16" dur="2000"/>
                                        <p:tgtEl>
                                          <p:spTgt spid="3">
                                            <p:txEl>
                                              <p:pRg st="4" end="4"/>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dissolve">
                                      <p:cBhvr>
                                        <p:cTn id="19" dur="2000"/>
                                        <p:tgtEl>
                                          <p:spTgt spid="3">
                                            <p:txEl>
                                              <p:pRg st="5" end="5"/>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2000"/>
                                        <p:tgtEl>
                                          <p:spTgt spid="3">
                                            <p:txEl>
                                              <p:pRg st="6" end="6"/>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dissolve">
                                      <p:cBhvr>
                                        <p:cTn id="2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ushVTI">
  <a:themeElements>
    <a:clrScheme name="Office">
      <a:dk1>
        <a:srgbClr val="000000"/>
      </a:dk1>
      <a:lt1>
        <a:srgbClr val="FFFFFF"/>
      </a:lt1>
      <a:dk2>
        <a:srgbClr val="2E3948"/>
      </a:dk2>
      <a:lt2>
        <a:srgbClr val="E7E6E6"/>
      </a:lt2>
      <a:accent1>
        <a:srgbClr val="5A82CB"/>
      </a:accent1>
      <a:accent2>
        <a:srgbClr val="ED7D31"/>
      </a:accent2>
      <a:accent3>
        <a:srgbClr val="A3A3A3"/>
      </a:accent3>
      <a:accent4>
        <a:srgbClr val="CF9B00"/>
      </a:accent4>
      <a:accent5>
        <a:srgbClr val="5B9BD5"/>
      </a:accent5>
      <a:accent6>
        <a:srgbClr val="70AD47"/>
      </a:accent6>
      <a:hlink>
        <a:srgbClr val="D26012"/>
      </a:hlink>
      <a:folHlink>
        <a:srgbClr val="A9718D"/>
      </a:folHlink>
    </a:clrScheme>
    <a:fontScheme name="Custom 3">
      <a:majorFont>
        <a:latin typeface="Elephant"/>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VTI" id="{7102FA3A-9D7B-4497-8C4B-FB535AAFDE06}" vid="{C6D41F62-6FAB-440A-BEC7-CB7BF19081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1343</TotalTime>
  <Words>376</Words>
  <Application>Microsoft Macintosh PowerPoint</Application>
  <PresentationFormat>Widescreen</PresentationFormat>
  <Paragraphs>43</Paragraphs>
  <Slides>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Century Gothic</vt:lpstr>
      <vt:lpstr>Elephant</vt:lpstr>
      <vt:lpstr>BrushVTI</vt:lpstr>
      <vt:lpstr>CAIP Canada Exam Prep Seminar: Introduction to Your Mentor &amp; CAIP Canada</vt:lpstr>
      <vt:lpstr>A Bit About Me</vt:lpstr>
      <vt:lpstr>A Bit About Me</vt:lpstr>
      <vt:lpstr>PowerPoint Presentation</vt:lpstr>
      <vt:lpstr>Share A Bit About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CAIP Canada Exam Prep Seminar: Introduction to Your Coach &amp; CAIP Canada</dc:title>
  <dc:creator>Robert Wong</dc:creator>
  <cp:lastModifiedBy>Robert Wong</cp:lastModifiedBy>
  <cp:revision>15</cp:revision>
  <dcterms:created xsi:type="dcterms:W3CDTF">2020-07-27T22:26:35Z</dcterms:created>
  <dcterms:modified xsi:type="dcterms:W3CDTF">2020-09-08T20:15:27Z</dcterms:modified>
</cp:coreProperties>
</file>